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5" r:id="rId3"/>
    <p:sldId id="257" r:id="rId4"/>
    <p:sldId id="262" r:id="rId5"/>
    <p:sldId id="263" r:id="rId6"/>
    <p:sldId id="258" r:id="rId7"/>
    <p:sldId id="264" r:id="rId8"/>
    <p:sldId id="266" r:id="rId9"/>
    <p:sldId id="267" r:id="rId10"/>
    <p:sldId id="268" r:id="rId11"/>
    <p:sldId id="269" r:id="rId12"/>
    <p:sldId id="270" r:id="rId13"/>
    <p:sldId id="259" r:id="rId14"/>
    <p:sldId id="271" r:id="rId15"/>
    <p:sldId id="272" r:id="rId16"/>
    <p:sldId id="260" r:id="rId17"/>
    <p:sldId id="27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2CAB4-6877-2588-2B4A-FA7E6650DE02}" v="954" dt="2023-02-19T08:49:40.423"/>
    <p1510:client id="{DB2F0F48-43B7-452F-A20A-017CD665C3BF}" v="165" dt="2023-02-18T19:18:02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2BB1E-A4E6-41DC-8C92-192D6C3F7C32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D082953-9E02-4806-98D0-137FA1D28A55}">
      <dgm:prSet/>
      <dgm:spPr/>
      <dgm:t>
        <a:bodyPr/>
        <a:lstStyle/>
        <a:p>
          <a:r>
            <a:rPr lang="en-US"/>
            <a:t>Maintains relationship with clients and stakeholders</a:t>
          </a:r>
        </a:p>
      </dgm:t>
    </dgm:pt>
    <dgm:pt modelId="{095D5484-3FA9-43EF-97F1-7DBC156BA8D1}" type="parTrans" cxnId="{37ED286A-DE39-438E-9F54-CF31679A6F6D}">
      <dgm:prSet/>
      <dgm:spPr/>
      <dgm:t>
        <a:bodyPr/>
        <a:lstStyle/>
        <a:p>
          <a:endParaRPr lang="en-US"/>
        </a:p>
      </dgm:t>
    </dgm:pt>
    <dgm:pt modelId="{E6990A5D-54BF-42F0-81BF-9EF25B3FE422}" type="sibTrans" cxnId="{37ED286A-DE39-438E-9F54-CF31679A6F6D}">
      <dgm:prSet/>
      <dgm:spPr/>
      <dgm:t>
        <a:bodyPr/>
        <a:lstStyle/>
        <a:p>
          <a:endParaRPr lang="en-US"/>
        </a:p>
      </dgm:t>
    </dgm:pt>
    <dgm:pt modelId="{D50A8AFA-3A12-4BA8-8995-0FD74B77CBF8}">
      <dgm:prSet/>
      <dgm:spPr/>
      <dgm:t>
        <a:bodyPr/>
        <a:lstStyle/>
        <a:p>
          <a:r>
            <a:rPr lang="en-US"/>
            <a:t>Responsible for the client's vision being realized</a:t>
          </a:r>
        </a:p>
      </dgm:t>
    </dgm:pt>
    <dgm:pt modelId="{C4E238BB-E4A1-474E-B5F8-CD087450E25D}" type="parTrans" cxnId="{98E32FBF-1EF3-46C8-8336-BD0A9C9E33E3}">
      <dgm:prSet/>
      <dgm:spPr/>
      <dgm:t>
        <a:bodyPr/>
        <a:lstStyle/>
        <a:p>
          <a:endParaRPr lang="en-US"/>
        </a:p>
      </dgm:t>
    </dgm:pt>
    <dgm:pt modelId="{B70F0914-EAFA-43AA-BFFF-034A26794588}" type="sibTrans" cxnId="{98E32FBF-1EF3-46C8-8336-BD0A9C9E33E3}">
      <dgm:prSet/>
      <dgm:spPr/>
      <dgm:t>
        <a:bodyPr/>
        <a:lstStyle/>
        <a:p>
          <a:endParaRPr lang="en-US"/>
        </a:p>
      </dgm:t>
    </dgm:pt>
    <dgm:pt modelId="{C4231C01-F5AB-4732-BC1F-68A39541C91E}">
      <dgm:prSet/>
      <dgm:spPr/>
      <dgm:t>
        <a:bodyPr/>
        <a:lstStyle/>
        <a:p>
          <a:r>
            <a:rPr lang="en-US"/>
            <a:t>Prioritizes backlog, pieces critical to the vision are first to be finished</a:t>
          </a:r>
        </a:p>
      </dgm:t>
    </dgm:pt>
    <dgm:pt modelId="{BD56A819-0E17-475D-A2EF-160BD622BBC3}" type="parTrans" cxnId="{58F410B8-71AA-4391-A170-A160C7C73273}">
      <dgm:prSet/>
      <dgm:spPr/>
      <dgm:t>
        <a:bodyPr/>
        <a:lstStyle/>
        <a:p>
          <a:endParaRPr lang="en-US"/>
        </a:p>
      </dgm:t>
    </dgm:pt>
    <dgm:pt modelId="{BB78FFFF-7887-4CFC-8430-310A86BFCE7F}" type="sibTrans" cxnId="{58F410B8-71AA-4391-A170-A160C7C73273}">
      <dgm:prSet/>
      <dgm:spPr/>
      <dgm:t>
        <a:bodyPr/>
        <a:lstStyle/>
        <a:p>
          <a:endParaRPr lang="en-US"/>
        </a:p>
      </dgm:t>
    </dgm:pt>
    <dgm:pt modelId="{3B753E5A-E43D-4520-AF5C-D4B0163426AF}">
      <dgm:prSet/>
      <dgm:spPr/>
      <dgm:t>
        <a:bodyPr/>
        <a:lstStyle/>
        <a:p>
          <a:r>
            <a:rPr lang="en-US"/>
            <a:t>Maintains accountability for the team's successes</a:t>
          </a:r>
        </a:p>
      </dgm:t>
    </dgm:pt>
    <dgm:pt modelId="{45E867E2-0E14-4F39-A2C9-DE96617920CC}" type="parTrans" cxnId="{A739648D-3424-49F2-9AFA-D6A335496455}">
      <dgm:prSet/>
      <dgm:spPr/>
      <dgm:t>
        <a:bodyPr/>
        <a:lstStyle/>
        <a:p>
          <a:endParaRPr lang="en-US"/>
        </a:p>
      </dgm:t>
    </dgm:pt>
    <dgm:pt modelId="{18A8CE66-C467-402C-B2AF-331F7149AF02}" type="sibTrans" cxnId="{A739648D-3424-49F2-9AFA-D6A335496455}">
      <dgm:prSet/>
      <dgm:spPr/>
      <dgm:t>
        <a:bodyPr/>
        <a:lstStyle/>
        <a:p>
          <a:endParaRPr lang="en-US"/>
        </a:p>
      </dgm:t>
    </dgm:pt>
    <dgm:pt modelId="{F21C0366-7710-475B-8CFC-1791CFF4550F}">
      <dgm:prSet/>
      <dgm:spPr/>
      <dgm:t>
        <a:bodyPr/>
        <a:lstStyle/>
        <a:p>
          <a:r>
            <a:rPr lang="en-US"/>
            <a:t>Maintains accurate updates to clients</a:t>
          </a:r>
        </a:p>
      </dgm:t>
    </dgm:pt>
    <dgm:pt modelId="{401EC639-E14E-4E6D-9F58-DB635271A5A9}" type="parTrans" cxnId="{4EE3BAAF-1B82-4648-91B9-F7D51BA6B59F}">
      <dgm:prSet/>
      <dgm:spPr/>
      <dgm:t>
        <a:bodyPr/>
        <a:lstStyle/>
        <a:p>
          <a:endParaRPr lang="en-US"/>
        </a:p>
      </dgm:t>
    </dgm:pt>
    <dgm:pt modelId="{25A8C848-C585-42A2-8D89-4B2B7746A715}" type="sibTrans" cxnId="{4EE3BAAF-1B82-4648-91B9-F7D51BA6B59F}">
      <dgm:prSet/>
      <dgm:spPr/>
      <dgm:t>
        <a:bodyPr/>
        <a:lstStyle/>
        <a:p>
          <a:endParaRPr lang="en-US"/>
        </a:p>
      </dgm:t>
    </dgm:pt>
    <dgm:pt modelId="{2F55A0E5-AF98-43D5-B0BF-D202D47C4A70}" type="pres">
      <dgm:prSet presAssocID="{3142BB1E-A4E6-41DC-8C92-192D6C3F7C32}" presName="vert0" presStyleCnt="0">
        <dgm:presLayoutVars>
          <dgm:dir/>
          <dgm:animOne val="branch"/>
          <dgm:animLvl val="lvl"/>
        </dgm:presLayoutVars>
      </dgm:prSet>
      <dgm:spPr/>
    </dgm:pt>
    <dgm:pt modelId="{BDE6C155-E173-4609-933E-C5B8AC8B1AA4}" type="pres">
      <dgm:prSet presAssocID="{DD082953-9E02-4806-98D0-137FA1D28A55}" presName="thickLine" presStyleLbl="alignNode1" presStyleIdx="0" presStyleCnt="5"/>
      <dgm:spPr/>
    </dgm:pt>
    <dgm:pt modelId="{C4100BC8-F704-4242-BD9F-4D6B5F0F6FE8}" type="pres">
      <dgm:prSet presAssocID="{DD082953-9E02-4806-98D0-137FA1D28A55}" presName="horz1" presStyleCnt="0"/>
      <dgm:spPr/>
    </dgm:pt>
    <dgm:pt modelId="{54596768-7DF8-4CD8-BA68-346FD3E31020}" type="pres">
      <dgm:prSet presAssocID="{DD082953-9E02-4806-98D0-137FA1D28A55}" presName="tx1" presStyleLbl="revTx" presStyleIdx="0" presStyleCnt="5"/>
      <dgm:spPr/>
    </dgm:pt>
    <dgm:pt modelId="{3C8913DF-E5D7-4671-BCFD-B2FA79071714}" type="pres">
      <dgm:prSet presAssocID="{DD082953-9E02-4806-98D0-137FA1D28A55}" presName="vert1" presStyleCnt="0"/>
      <dgm:spPr/>
    </dgm:pt>
    <dgm:pt modelId="{9CD9D44E-EE2D-456B-9AD6-D4D84B7BB650}" type="pres">
      <dgm:prSet presAssocID="{D50A8AFA-3A12-4BA8-8995-0FD74B77CBF8}" presName="thickLine" presStyleLbl="alignNode1" presStyleIdx="1" presStyleCnt="5"/>
      <dgm:spPr/>
    </dgm:pt>
    <dgm:pt modelId="{7B94BBFC-105D-4EA3-BCB7-880EB27DD9D0}" type="pres">
      <dgm:prSet presAssocID="{D50A8AFA-3A12-4BA8-8995-0FD74B77CBF8}" presName="horz1" presStyleCnt="0"/>
      <dgm:spPr/>
    </dgm:pt>
    <dgm:pt modelId="{B4B0D312-67A1-4B21-A105-B8F5E903F262}" type="pres">
      <dgm:prSet presAssocID="{D50A8AFA-3A12-4BA8-8995-0FD74B77CBF8}" presName="tx1" presStyleLbl="revTx" presStyleIdx="1" presStyleCnt="5"/>
      <dgm:spPr/>
    </dgm:pt>
    <dgm:pt modelId="{FC61BE88-E318-49B9-94E5-5A576964014D}" type="pres">
      <dgm:prSet presAssocID="{D50A8AFA-3A12-4BA8-8995-0FD74B77CBF8}" presName="vert1" presStyleCnt="0"/>
      <dgm:spPr/>
    </dgm:pt>
    <dgm:pt modelId="{051797E5-30DE-44A3-B9C4-8DF696D2EC0D}" type="pres">
      <dgm:prSet presAssocID="{C4231C01-F5AB-4732-BC1F-68A39541C91E}" presName="thickLine" presStyleLbl="alignNode1" presStyleIdx="2" presStyleCnt="5"/>
      <dgm:spPr/>
    </dgm:pt>
    <dgm:pt modelId="{CB835870-7EDE-48BA-9B48-1CEABED7248B}" type="pres">
      <dgm:prSet presAssocID="{C4231C01-F5AB-4732-BC1F-68A39541C91E}" presName="horz1" presStyleCnt="0"/>
      <dgm:spPr/>
    </dgm:pt>
    <dgm:pt modelId="{854DF648-0A09-4515-B74E-D97198C026B3}" type="pres">
      <dgm:prSet presAssocID="{C4231C01-F5AB-4732-BC1F-68A39541C91E}" presName="tx1" presStyleLbl="revTx" presStyleIdx="2" presStyleCnt="5"/>
      <dgm:spPr/>
    </dgm:pt>
    <dgm:pt modelId="{49B4D30F-4C5B-4429-8401-A7F256C898AD}" type="pres">
      <dgm:prSet presAssocID="{C4231C01-F5AB-4732-BC1F-68A39541C91E}" presName="vert1" presStyleCnt="0"/>
      <dgm:spPr/>
    </dgm:pt>
    <dgm:pt modelId="{27F4369D-A8DE-4E17-8889-FFFFA3B050B2}" type="pres">
      <dgm:prSet presAssocID="{3B753E5A-E43D-4520-AF5C-D4B0163426AF}" presName="thickLine" presStyleLbl="alignNode1" presStyleIdx="3" presStyleCnt="5"/>
      <dgm:spPr/>
    </dgm:pt>
    <dgm:pt modelId="{C0985762-868E-426A-B3D0-761BD6636EF1}" type="pres">
      <dgm:prSet presAssocID="{3B753E5A-E43D-4520-AF5C-D4B0163426AF}" presName="horz1" presStyleCnt="0"/>
      <dgm:spPr/>
    </dgm:pt>
    <dgm:pt modelId="{A6276897-7E1B-49D4-83F5-D6D441004484}" type="pres">
      <dgm:prSet presAssocID="{3B753E5A-E43D-4520-AF5C-D4B0163426AF}" presName="tx1" presStyleLbl="revTx" presStyleIdx="3" presStyleCnt="5"/>
      <dgm:spPr/>
    </dgm:pt>
    <dgm:pt modelId="{31F37002-5352-4EEE-9F97-07A4E1947FCA}" type="pres">
      <dgm:prSet presAssocID="{3B753E5A-E43D-4520-AF5C-D4B0163426AF}" presName="vert1" presStyleCnt="0"/>
      <dgm:spPr/>
    </dgm:pt>
    <dgm:pt modelId="{FEDE052F-FB76-4314-AB14-943C04D9521B}" type="pres">
      <dgm:prSet presAssocID="{F21C0366-7710-475B-8CFC-1791CFF4550F}" presName="thickLine" presStyleLbl="alignNode1" presStyleIdx="4" presStyleCnt="5"/>
      <dgm:spPr/>
    </dgm:pt>
    <dgm:pt modelId="{D02D1FEF-341F-4277-86E3-4C283C6C8E2C}" type="pres">
      <dgm:prSet presAssocID="{F21C0366-7710-475B-8CFC-1791CFF4550F}" presName="horz1" presStyleCnt="0"/>
      <dgm:spPr/>
    </dgm:pt>
    <dgm:pt modelId="{F7EA57E5-FA20-4D16-A686-FFF1C12F0C8B}" type="pres">
      <dgm:prSet presAssocID="{F21C0366-7710-475B-8CFC-1791CFF4550F}" presName="tx1" presStyleLbl="revTx" presStyleIdx="4" presStyleCnt="5"/>
      <dgm:spPr/>
    </dgm:pt>
    <dgm:pt modelId="{B0E15552-35B6-471D-BC79-EB637BA48746}" type="pres">
      <dgm:prSet presAssocID="{F21C0366-7710-475B-8CFC-1791CFF4550F}" presName="vert1" presStyleCnt="0"/>
      <dgm:spPr/>
    </dgm:pt>
  </dgm:ptLst>
  <dgm:cxnLst>
    <dgm:cxn modelId="{0BA1B809-6E58-4C9E-969F-B50E4547DC04}" type="presOf" srcId="{3B753E5A-E43D-4520-AF5C-D4B0163426AF}" destId="{A6276897-7E1B-49D4-83F5-D6D441004484}" srcOrd="0" destOrd="0" presId="urn:microsoft.com/office/officeart/2008/layout/LinedList"/>
    <dgm:cxn modelId="{54944C0B-0C19-40D9-B6C7-64D734AB26D8}" type="presOf" srcId="{3142BB1E-A4E6-41DC-8C92-192D6C3F7C32}" destId="{2F55A0E5-AF98-43D5-B0BF-D202D47C4A70}" srcOrd="0" destOrd="0" presId="urn:microsoft.com/office/officeart/2008/layout/LinedList"/>
    <dgm:cxn modelId="{82940A1B-9629-4F9F-96D0-66736B99690F}" type="presOf" srcId="{D50A8AFA-3A12-4BA8-8995-0FD74B77CBF8}" destId="{B4B0D312-67A1-4B21-A105-B8F5E903F262}" srcOrd="0" destOrd="0" presId="urn:microsoft.com/office/officeart/2008/layout/LinedList"/>
    <dgm:cxn modelId="{157A532D-FDC9-48F2-869E-B53AFF0A6091}" type="presOf" srcId="{C4231C01-F5AB-4732-BC1F-68A39541C91E}" destId="{854DF648-0A09-4515-B74E-D97198C026B3}" srcOrd="0" destOrd="0" presId="urn:microsoft.com/office/officeart/2008/layout/LinedList"/>
    <dgm:cxn modelId="{37ED286A-DE39-438E-9F54-CF31679A6F6D}" srcId="{3142BB1E-A4E6-41DC-8C92-192D6C3F7C32}" destId="{DD082953-9E02-4806-98D0-137FA1D28A55}" srcOrd="0" destOrd="0" parTransId="{095D5484-3FA9-43EF-97F1-7DBC156BA8D1}" sibTransId="{E6990A5D-54BF-42F0-81BF-9EF25B3FE422}"/>
    <dgm:cxn modelId="{A739648D-3424-49F2-9AFA-D6A335496455}" srcId="{3142BB1E-A4E6-41DC-8C92-192D6C3F7C32}" destId="{3B753E5A-E43D-4520-AF5C-D4B0163426AF}" srcOrd="3" destOrd="0" parTransId="{45E867E2-0E14-4F39-A2C9-DE96617920CC}" sibTransId="{18A8CE66-C467-402C-B2AF-331F7149AF02}"/>
    <dgm:cxn modelId="{C7BD0395-1743-4B0E-8023-9026C9FC43EB}" type="presOf" srcId="{F21C0366-7710-475B-8CFC-1791CFF4550F}" destId="{F7EA57E5-FA20-4D16-A686-FFF1C12F0C8B}" srcOrd="0" destOrd="0" presId="urn:microsoft.com/office/officeart/2008/layout/LinedList"/>
    <dgm:cxn modelId="{4EE3BAAF-1B82-4648-91B9-F7D51BA6B59F}" srcId="{3142BB1E-A4E6-41DC-8C92-192D6C3F7C32}" destId="{F21C0366-7710-475B-8CFC-1791CFF4550F}" srcOrd="4" destOrd="0" parTransId="{401EC639-E14E-4E6D-9F58-DB635271A5A9}" sibTransId="{25A8C848-C585-42A2-8D89-4B2B7746A715}"/>
    <dgm:cxn modelId="{58F410B8-71AA-4391-A170-A160C7C73273}" srcId="{3142BB1E-A4E6-41DC-8C92-192D6C3F7C32}" destId="{C4231C01-F5AB-4732-BC1F-68A39541C91E}" srcOrd="2" destOrd="0" parTransId="{BD56A819-0E17-475D-A2EF-160BD622BBC3}" sibTransId="{BB78FFFF-7887-4CFC-8430-310A86BFCE7F}"/>
    <dgm:cxn modelId="{98E32FBF-1EF3-46C8-8336-BD0A9C9E33E3}" srcId="{3142BB1E-A4E6-41DC-8C92-192D6C3F7C32}" destId="{D50A8AFA-3A12-4BA8-8995-0FD74B77CBF8}" srcOrd="1" destOrd="0" parTransId="{C4E238BB-E4A1-474E-B5F8-CD087450E25D}" sibTransId="{B70F0914-EAFA-43AA-BFFF-034A26794588}"/>
    <dgm:cxn modelId="{5FD929D8-FA9F-4C0D-B58F-ED3BCFF892D8}" type="presOf" srcId="{DD082953-9E02-4806-98D0-137FA1D28A55}" destId="{54596768-7DF8-4CD8-BA68-346FD3E31020}" srcOrd="0" destOrd="0" presId="urn:microsoft.com/office/officeart/2008/layout/LinedList"/>
    <dgm:cxn modelId="{D7A1FCC6-AD29-46AD-A6A3-B4E63ABBE90B}" type="presParOf" srcId="{2F55A0E5-AF98-43D5-B0BF-D202D47C4A70}" destId="{BDE6C155-E173-4609-933E-C5B8AC8B1AA4}" srcOrd="0" destOrd="0" presId="urn:microsoft.com/office/officeart/2008/layout/LinedList"/>
    <dgm:cxn modelId="{FBFA197B-6F95-4C05-9626-B4BD5327B01C}" type="presParOf" srcId="{2F55A0E5-AF98-43D5-B0BF-D202D47C4A70}" destId="{C4100BC8-F704-4242-BD9F-4D6B5F0F6FE8}" srcOrd="1" destOrd="0" presId="urn:microsoft.com/office/officeart/2008/layout/LinedList"/>
    <dgm:cxn modelId="{EB39259E-7170-4D59-A10E-287D2F9EC981}" type="presParOf" srcId="{C4100BC8-F704-4242-BD9F-4D6B5F0F6FE8}" destId="{54596768-7DF8-4CD8-BA68-346FD3E31020}" srcOrd="0" destOrd="0" presId="urn:microsoft.com/office/officeart/2008/layout/LinedList"/>
    <dgm:cxn modelId="{9C7DB83F-053B-4470-95E5-775FCD8D279A}" type="presParOf" srcId="{C4100BC8-F704-4242-BD9F-4D6B5F0F6FE8}" destId="{3C8913DF-E5D7-4671-BCFD-B2FA79071714}" srcOrd="1" destOrd="0" presId="urn:microsoft.com/office/officeart/2008/layout/LinedList"/>
    <dgm:cxn modelId="{97561D93-CA65-4151-89F1-A596C272D5C5}" type="presParOf" srcId="{2F55A0E5-AF98-43D5-B0BF-D202D47C4A70}" destId="{9CD9D44E-EE2D-456B-9AD6-D4D84B7BB650}" srcOrd="2" destOrd="0" presId="urn:microsoft.com/office/officeart/2008/layout/LinedList"/>
    <dgm:cxn modelId="{09582341-7313-4B23-863A-ED9A52636B61}" type="presParOf" srcId="{2F55A0E5-AF98-43D5-B0BF-D202D47C4A70}" destId="{7B94BBFC-105D-4EA3-BCB7-880EB27DD9D0}" srcOrd="3" destOrd="0" presId="urn:microsoft.com/office/officeart/2008/layout/LinedList"/>
    <dgm:cxn modelId="{4A4D5E26-4C18-4913-BF44-AE2EFAB9F88B}" type="presParOf" srcId="{7B94BBFC-105D-4EA3-BCB7-880EB27DD9D0}" destId="{B4B0D312-67A1-4B21-A105-B8F5E903F262}" srcOrd="0" destOrd="0" presId="urn:microsoft.com/office/officeart/2008/layout/LinedList"/>
    <dgm:cxn modelId="{6E0097DD-03AF-419C-95DC-0A167853959C}" type="presParOf" srcId="{7B94BBFC-105D-4EA3-BCB7-880EB27DD9D0}" destId="{FC61BE88-E318-49B9-94E5-5A576964014D}" srcOrd="1" destOrd="0" presId="urn:microsoft.com/office/officeart/2008/layout/LinedList"/>
    <dgm:cxn modelId="{B80B4965-AAAB-474F-ADBE-9C283924E430}" type="presParOf" srcId="{2F55A0E5-AF98-43D5-B0BF-D202D47C4A70}" destId="{051797E5-30DE-44A3-B9C4-8DF696D2EC0D}" srcOrd="4" destOrd="0" presId="urn:microsoft.com/office/officeart/2008/layout/LinedList"/>
    <dgm:cxn modelId="{8F9B6F2A-8FF8-4D92-9500-44E494B5831F}" type="presParOf" srcId="{2F55A0E5-AF98-43D5-B0BF-D202D47C4A70}" destId="{CB835870-7EDE-48BA-9B48-1CEABED7248B}" srcOrd="5" destOrd="0" presId="urn:microsoft.com/office/officeart/2008/layout/LinedList"/>
    <dgm:cxn modelId="{83697E51-6D33-4C21-9095-FF21E97866F1}" type="presParOf" srcId="{CB835870-7EDE-48BA-9B48-1CEABED7248B}" destId="{854DF648-0A09-4515-B74E-D97198C026B3}" srcOrd="0" destOrd="0" presId="urn:microsoft.com/office/officeart/2008/layout/LinedList"/>
    <dgm:cxn modelId="{DA0DF8F3-349F-49FD-83FD-43AA4562AE0C}" type="presParOf" srcId="{CB835870-7EDE-48BA-9B48-1CEABED7248B}" destId="{49B4D30F-4C5B-4429-8401-A7F256C898AD}" srcOrd="1" destOrd="0" presId="urn:microsoft.com/office/officeart/2008/layout/LinedList"/>
    <dgm:cxn modelId="{A673583F-5E8D-4DFE-95F9-48F791459275}" type="presParOf" srcId="{2F55A0E5-AF98-43D5-B0BF-D202D47C4A70}" destId="{27F4369D-A8DE-4E17-8889-FFFFA3B050B2}" srcOrd="6" destOrd="0" presId="urn:microsoft.com/office/officeart/2008/layout/LinedList"/>
    <dgm:cxn modelId="{7827C71B-A2B0-4D8B-AA94-2502FDFE8AF8}" type="presParOf" srcId="{2F55A0E5-AF98-43D5-B0BF-D202D47C4A70}" destId="{C0985762-868E-426A-B3D0-761BD6636EF1}" srcOrd="7" destOrd="0" presId="urn:microsoft.com/office/officeart/2008/layout/LinedList"/>
    <dgm:cxn modelId="{B65108D0-CD4C-4E6E-858B-13833E03E09E}" type="presParOf" srcId="{C0985762-868E-426A-B3D0-761BD6636EF1}" destId="{A6276897-7E1B-49D4-83F5-D6D441004484}" srcOrd="0" destOrd="0" presId="urn:microsoft.com/office/officeart/2008/layout/LinedList"/>
    <dgm:cxn modelId="{2127F259-15E3-46FF-B095-5659A4BC2E02}" type="presParOf" srcId="{C0985762-868E-426A-B3D0-761BD6636EF1}" destId="{31F37002-5352-4EEE-9F97-07A4E1947FCA}" srcOrd="1" destOrd="0" presId="urn:microsoft.com/office/officeart/2008/layout/LinedList"/>
    <dgm:cxn modelId="{0199A11B-71BE-4867-A727-BFD087695CBF}" type="presParOf" srcId="{2F55A0E5-AF98-43D5-B0BF-D202D47C4A70}" destId="{FEDE052F-FB76-4314-AB14-943C04D9521B}" srcOrd="8" destOrd="0" presId="urn:microsoft.com/office/officeart/2008/layout/LinedList"/>
    <dgm:cxn modelId="{7EC1E677-4607-4ED5-888A-F24F03C3E7DA}" type="presParOf" srcId="{2F55A0E5-AF98-43D5-B0BF-D202D47C4A70}" destId="{D02D1FEF-341F-4277-86E3-4C283C6C8E2C}" srcOrd="9" destOrd="0" presId="urn:microsoft.com/office/officeart/2008/layout/LinedList"/>
    <dgm:cxn modelId="{A6000C30-D89B-41B9-A7D3-598F41E0604C}" type="presParOf" srcId="{D02D1FEF-341F-4277-86E3-4C283C6C8E2C}" destId="{F7EA57E5-FA20-4D16-A686-FFF1C12F0C8B}" srcOrd="0" destOrd="0" presId="urn:microsoft.com/office/officeart/2008/layout/LinedList"/>
    <dgm:cxn modelId="{7650EE0A-D2BA-4216-BF5B-90C681475897}" type="presParOf" srcId="{D02D1FEF-341F-4277-86E3-4C283C6C8E2C}" destId="{B0E15552-35B6-471D-BC79-EB637BA4874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0E6A6D-7729-4ACE-B4FA-0F033261874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D16F20-FC53-4BD9-A2FA-8899CC5B3D33}">
      <dgm:prSet/>
      <dgm:spPr/>
      <dgm:t>
        <a:bodyPr/>
        <a:lstStyle/>
        <a:p>
          <a:r>
            <a:rPr lang="en-US"/>
            <a:t>Help in planning sprints and setting goals</a:t>
          </a:r>
        </a:p>
      </dgm:t>
    </dgm:pt>
    <dgm:pt modelId="{22BB0C1F-F2D3-43B4-B81E-5DF40AC7D5BB}" type="parTrans" cxnId="{52331B17-625C-42AE-9946-7EFDC5F69076}">
      <dgm:prSet/>
      <dgm:spPr/>
      <dgm:t>
        <a:bodyPr/>
        <a:lstStyle/>
        <a:p>
          <a:endParaRPr lang="en-US"/>
        </a:p>
      </dgm:t>
    </dgm:pt>
    <dgm:pt modelId="{998AB3E4-01EB-457F-851D-964CB71300A9}" type="sibTrans" cxnId="{52331B17-625C-42AE-9946-7EFDC5F69076}">
      <dgm:prSet/>
      <dgm:spPr/>
      <dgm:t>
        <a:bodyPr/>
        <a:lstStyle/>
        <a:p>
          <a:endParaRPr lang="en-US"/>
        </a:p>
      </dgm:t>
    </dgm:pt>
    <dgm:pt modelId="{AE712080-05CA-4FC4-9BFF-1B721064A2FC}">
      <dgm:prSet/>
      <dgm:spPr/>
      <dgm:t>
        <a:bodyPr/>
        <a:lstStyle/>
        <a:p>
          <a:r>
            <a:rPr lang="en-US"/>
            <a:t>Expertise assists in design steps and development</a:t>
          </a:r>
        </a:p>
      </dgm:t>
    </dgm:pt>
    <dgm:pt modelId="{F910212E-3D75-44A9-8F18-FFB01E257C6D}" type="parTrans" cxnId="{40B28D92-8381-46BE-B90A-ECD08621A851}">
      <dgm:prSet/>
      <dgm:spPr/>
      <dgm:t>
        <a:bodyPr/>
        <a:lstStyle/>
        <a:p>
          <a:endParaRPr lang="en-US"/>
        </a:p>
      </dgm:t>
    </dgm:pt>
    <dgm:pt modelId="{CE3419F8-A649-4191-A859-70038D2B79F4}" type="sibTrans" cxnId="{40B28D92-8381-46BE-B90A-ECD08621A851}">
      <dgm:prSet/>
      <dgm:spPr/>
      <dgm:t>
        <a:bodyPr/>
        <a:lstStyle/>
        <a:p>
          <a:endParaRPr lang="en-US"/>
        </a:p>
      </dgm:t>
    </dgm:pt>
    <dgm:pt modelId="{8352B693-209D-4968-9123-2E82D97FB4B2}">
      <dgm:prSet/>
      <dgm:spPr/>
      <dgm:t>
        <a:bodyPr/>
        <a:lstStyle/>
        <a:p>
          <a:r>
            <a:rPr lang="en-US"/>
            <a:t>Knowledge and data assists in finding best, most efficient way to develop product</a:t>
          </a:r>
        </a:p>
      </dgm:t>
    </dgm:pt>
    <dgm:pt modelId="{5C8D3B1A-24B3-4273-A067-13734BDB00D9}" type="parTrans" cxnId="{B690C925-ECF2-4167-969F-F1BC528A7960}">
      <dgm:prSet/>
      <dgm:spPr/>
      <dgm:t>
        <a:bodyPr/>
        <a:lstStyle/>
        <a:p>
          <a:endParaRPr lang="en-US"/>
        </a:p>
      </dgm:t>
    </dgm:pt>
    <dgm:pt modelId="{98E7E712-2E18-4C88-AAC6-C350080F3E33}" type="sibTrans" cxnId="{B690C925-ECF2-4167-969F-F1BC528A7960}">
      <dgm:prSet/>
      <dgm:spPr/>
      <dgm:t>
        <a:bodyPr/>
        <a:lstStyle/>
        <a:p>
          <a:endParaRPr lang="en-US"/>
        </a:p>
      </dgm:t>
    </dgm:pt>
    <dgm:pt modelId="{57D4EEF6-EA7C-4B1F-91C5-299094C44C33}">
      <dgm:prSet/>
      <dgm:spPr/>
      <dgm:t>
        <a:bodyPr/>
        <a:lstStyle/>
        <a:p>
          <a:r>
            <a:rPr lang="en-US"/>
            <a:t>Regular testing and quality assurance to make sure product works and satisfies success criteria</a:t>
          </a:r>
        </a:p>
      </dgm:t>
    </dgm:pt>
    <dgm:pt modelId="{5CCA0A17-5695-4E6A-A0F6-5BBD311B2AFC}" type="parTrans" cxnId="{3048F3D2-7B8C-49B5-9EC0-5D846F4059AE}">
      <dgm:prSet/>
      <dgm:spPr/>
      <dgm:t>
        <a:bodyPr/>
        <a:lstStyle/>
        <a:p>
          <a:endParaRPr lang="en-US"/>
        </a:p>
      </dgm:t>
    </dgm:pt>
    <dgm:pt modelId="{00505865-BFFB-4641-B9B2-DADCBFBC13CF}" type="sibTrans" cxnId="{3048F3D2-7B8C-49B5-9EC0-5D846F4059AE}">
      <dgm:prSet/>
      <dgm:spPr/>
      <dgm:t>
        <a:bodyPr/>
        <a:lstStyle/>
        <a:p>
          <a:endParaRPr lang="en-US"/>
        </a:p>
      </dgm:t>
    </dgm:pt>
    <dgm:pt modelId="{536105A2-494C-474F-9E06-71455E1B7410}" type="pres">
      <dgm:prSet presAssocID="{740E6A6D-7729-4ACE-B4FA-0F0332618748}" presName="vert0" presStyleCnt="0">
        <dgm:presLayoutVars>
          <dgm:dir/>
          <dgm:animOne val="branch"/>
          <dgm:animLvl val="lvl"/>
        </dgm:presLayoutVars>
      </dgm:prSet>
      <dgm:spPr/>
    </dgm:pt>
    <dgm:pt modelId="{C8DCF5F0-7EAA-482D-9E72-506AA3565C24}" type="pres">
      <dgm:prSet presAssocID="{58D16F20-FC53-4BD9-A2FA-8899CC5B3D33}" presName="thickLine" presStyleLbl="alignNode1" presStyleIdx="0" presStyleCnt="4"/>
      <dgm:spPr/>
    </dgm:pt>
    <dgm:pt modelId="{348F7E79-0D51-4097-A90E-1BA45C08E016}" type="pres">
      <dgm:prSet presAssocID="{58D16F20-FC53-4BD9-A2FA-8899CC5B3D33}" presName="horz1" presStyleCnt="0"/>
      <dgm:spPr/>
    </dgm:pt>
    <dgm:pt modelId="{F53249E8-C3B8-4380-AFD0-079776E582A1}" type="pres">
      <dgm:prSet presAssocID="{58D16F20-FC53-4BD9-A2FA-8899CC5B3D33}" presName="tx1" presStyleLbl="revTx" presStyleIdx="0" presStyleCnt="4"/>
      <dgm:spPr/>
    </dgm:pt>
    <dgm:pt modelId="{CAFD26D2-B5CE-44C9-A925-103998B16485}" type="pres">
      <dgm:prSet presAssocID="{58D16F20-FC53-4BD9-A2FA-8899CC5B3D33}" presName="vert1" presStyleCnt="0"/>
      <dgm:spPr/>
    </dgm:pt>
    <dgm:pt modelId="{0847AB16-C1F1-4D2A-B63D-CE9DFB157A60}" type="pres">
      <dgm:prSet presAssocID="{AE712080-05CA-4FC4-9BFF-1B721064A2FC}" presName="thickLine" presStyleLbl="alignNode1" presStyleIdx="1" presStyleCnt="4"/>
      <dgm:spPr/>
    </dgm:pt>
    <dgm:pt modelId="{98E20D35-CF3B-4E37-AC56-21D2AF16B786}" type="pres">
      <dgm:prSet presAssocID="{AE712080-05CA-4FC4-9BFF-1B721064A2FC}" presName="horz1" presStyleCnt="0"/>
      <dgm:spPr/>
    </dgm:pt>
    <dgm:pt modelId="{9A903C0D-86AD-4651-A2B7-B7C420F14DD8}" type="pres">
      <dgm:prSet presAssocID="{AE712080-05CA-4FC4-9BFF-1B721064A2FC}" presName="tx1" presStyleLbl="revTx" presStyleIdx="1" presStyleCnt="4"/>
      <dgm:spPr/>
    </dgm:pt>
    <dgm:pt modelId="{A7821CEF-69C3-4A21-985D-0C62F3EDAACF}" type="pres">
      <dgm:prSet presAssocID="{AE712080-05CA-4FC4-9BFF-1B721064A2FC}" presName="vert1" presStyleCnt="0"/>
      <dgm:spPr/>
    </dgm:pt>
    <dgm:pt modelId="{98807993-7B00-4AEC-9F1C-3212E7CFFC62}" type="pres">
      <dgm:prSet presAssocID="{8352B693-209D-4968-9123-2E82D97FB4B2}" presName="thickLine" presStyleLbl="alignNode1" presStyleIdx="2" presStyleCnt="4"/>
      <dgm:spPr/>
    </dgm:pt>
    <dgm:pt modelId="{41C01B9B-CDCF-4D41-91B6-DE19F4373507}" type="pres">
      <dgm:prSet presAssocID="{8352B693-209D-4968-9123-2E82D97FB4B2}" presName="horz1" presStyleCnt="0"/>
      <dgm:spPr/>
    </dgm:pt>
    <dgm:pt modelId="{A174A5B3-932D-41C2-A2D8-BF24616B53F7}" type="pres">
      <dgm:prSet presAssocID="{8352B693-209D-4968-9123-2E82D97FB4B2}" presName="tx1" presStyleLbl="revTx" presStyleIdx="2" presStyleCnt="4"/>
      <dgm:spPr/>
    </dgm:pt>
    <dgm:pt modelId="{861D2611-56D4-450B-A5E5-E0E59FEF9613}" type="pres">
      <dgm:prSet presAssocID="{8352B693-209D-4968-9123-2E82D97FB4B2}" presName="vert1" presStyleCnt="0"/>
      <dgm:spPr/>
    </dgm:pt>
    <dgm:pt modelId="{421C0EF3-1284-47F1-8F54-498CFA63931A}" type="pres">
      <dgm:prSet presAssocID="{57D4EEF6-EA7C-4B1F-91C5-299094C44C33}" presName="thickLine" presStyleLbl="alignNode1" presStyleIdx="3" presStyleCnt="4"/>
      <dgm:spPr/>
    </dgm:pt>
    <dgm:pt modelId="{68A7C68C-7C80-442F-B136-1D0D3CAC8B32}" type="pres">
      <dgm:prSet presAssocID="{57D4EEF6-EA7C-4B1F-91C5-299094C44C33}" presName="horz1" presStyleCnt="0"/>
      <dgm:spPr/>
    </dgm:pt>
    <dgm:pt modelId="{B1481B4A-7075-4475-BFB8-14C36711CB09}" type="pres">
      <dgm:prSet presAssocID="{57D4EEF6-EA7C-4B1F-91C5-299094C44C33}" presName="tx1" presStyleLbl="revTx" presStyleIdx="3" presStyleCnt="4"/>
      <dgm:spPr/>
    </dgm:pt>
    <dgm:pt modelId="{E715ACE6-49AE-4DBF-939A-B2E75661E4D9}" type="pres">
      <dgm:prSet presAssocID="{57D4EEF6-EA7C-4B1F-91C5-299094C44C33}" presName="vert1" presStyleCnt="0"/>
      <dgm:spPr/>
    </dgm:pt>
  </dgm:ptLst>
  <dgm:cxnLst>
    <dgm:cxn modelId="{52331B17-625C-42AE-9946-7EFDC5F69076}" srcId="{740E6A6D-7729-4ACE-B4FA-0F0332618748}" destId="{58D16F20-FC53-4BD9-A2FA-8899CC5B3D33}" srcOrd="0" destOrd="0" parTransId="{22BB0C1F-F2D3-43B4-B81E-5DF40AC7D5BB}" sibTransId="{998AB3E4-01EB-457F-851D-964CB71300A9}"/>
    <dgm:cxn modelId="{52184217-6546-4B85-85AF-FA9F1E830B92}" type="presOf" srcId="{AE712080-05CA-4FC4-9BFF-1B721064A2FC}" destId="{9A903C0D-86AD-4651-A2B7-B7C420F14DD8}" srcOrd="0" destOrd="0" presId="urn:microsoft.com/office/officeart/2008/layout/LinedList"/>
    <dgm:cxn modelId="{B690C925-ECF2-4167-969F-F1BC528A7960}" srcId="{740E6A6D-7729-4ACE-B4FA-0F0332618748}" destId="{8352B693-209D-4968-9123-2E82D97FB4B2}" srcOrd="2" destOrd="0" parTransId="{5C8D3B1A-24B3-4273-A067-13734BDB00D9}" sibTransId="{98E7E712-2E18-4C88-AAC6-C350080F3E33}"/>
    <dgm:cxn modelId="{D325D85D-478D-48A3-88D8-1DA692F82C0A}" type="presOf" srcId="{58D16F20-FC53-4BD9-A2FA-8899CC5B3D33}" destId="{F53249E8-C3B8-4380-AFD0-079776E582A1}" srcOrd="0" destOrd="0" presId="urn:microsoft.com/office/officeart/2008/layout/LinedList"/>
    <dgm:cxn modelId="{0FBCD576-959F-44CD-9F53-701E3870C57E}" type="presOf" srcId="{740E6A6D-7729-4ACE-B4FA-0F0332618748}" destId="{536105A2-494C-474F-9E06-71455E1B7410}" srcOrd="0" destOrd="0" presId="urn:microsoft.com/office/officeart/2008/layout/LinedList"/>
    <dgm:cxn modelId="{40B28D92-8381-46BE-B90A-ECD08621A851}" srcId="{740E6A6D-7729-4ACE-B4FA-0F0332618748}" destId="{AE712080-05CA-4FC4-9BFF-1B721064A2FC}" srcOrd="1" destOrd="0" parTransId="{F910212E-3D75-44A9-8F18-FFB01E257C6D}" sibTransId="{CE3419F8-A649-4191-A859-70038D2B79F4}"/>
    <dgm:cxn modelId="{FE53AAAF-7BF7-441E-A466-3FB9B5889E5C}" type="presOf" srcId="{8352B693-209D-4968-9123-2E82D97FB4B2}" destId="{A174A5B3-932D-41C2-A2D8-BF24616B53F7}" srcOrd="0" destOrd="0" presId="urn:microsoft.com/office/officeart/2008/layout/LinedList"/>
    <dgm:cxn modelId="{30AC21CC-A45B-46A1-9407-DEF245056E69}" type="presOf" srcId="{57D4EEF6-EA7C-4B1F-91C5-299094C44C33}" destId="{B1481B4A-7075-4475-BFB8-14C36711CB09}" srcOrd="0" destOrd="0" presId="urn:microsoft.com/office/officeart/2008/layout/LinedList"/>
    <dgm:cxn modelId="{3048F3D2-7B8C-49B5-9EC0-5D846F4059AE}" srcId="{740E6A6D-7729-4ACE-B4FA-0F0332618748}" destId="{57D4EEF6-EA7C-4B1F-91C5-299094C44C33}" srcOrd="3" destOrd="0" parTransId="{5CCA0A17-5695-4E6A-A0F6-5BBD311B2AFC}" sibTransId="{00505865-BFFB-4641-B9B2-DADCBFBC13CF}"/>
    <dgm:cxn modelId="{37B401DB-F041-471E-B7A1-59B9A9A7F664}" type="presParOf" srcId="{536105A2-494C-474F-9E06-71455E1B7410}" destId="{C8DCF5F0-7EAA-482D-9E72-506AA3565C24}" srcOrd="0" destOrd="0" presId="urn:microsoft.com/office/officeart/2008/layout/LinedList"/>
    <dgm:cxn modelId="{1B468466-24A7-4692-9F90-44A9AC35E30F}" type="presParOf" srcId="{536105A2-494C-474F-9E06-71455E1B7410}" destId="{348F7E79-0D51-4097-A90E-1BA45C08E016}" srcOrd="1" destOrd="0" presId="urn:microsoft.com/office/officeart/2008/layout/LinedList"/>
    <dgm:cxn modelId="{564377C4-AE90-49D8-AE8D-313736BF7C51}" type="presParOf" srcId="{348F7E79-0D51-4097-A90E-1BA45C08E016}" destId="{F53249E8-C3B8-4380-AFD0-079776E582A1}" srcOrd="0" destOrd="0" presId="urn:microsoft.com/office/officeart/2008/layout/LinedList"/>
    <dgm:cxn modelId="{AA38321E-A435-4306-BAD8-EEEF1D821AF2}" type="presParOf" srcId="{348F7E79-0D51-4097-A90E-1BA45C08E016}" destId="{CAFD26D2-B5CE-44C9-A925-103998B16485}" srcOrd="1" destOrd="0" presId="urn:microsoft.com/office/officeart/2008/layout/LinedList"/>
    <dgm:cxn modelId="{D105E31F-7D21-42D3-8245-C9A92483C4FA}" type="presParOf" srcId="{536105A2-494C-474F-9E06-71455E1B7410}" destId="{0847AB16-C1F1-4D2A-B63D-CE9DFB157A60}" srcOrd="2" destOrd="0" presId="urn:microsoft.com/office/officeart/2008/layout/LinedList"/>
    <dgm:cxn modelId="{E636E847-3A3E-4882-93D9-27DFEDBADDB3}" type="presParOf" srcId="{536105A2-494C-474F-9E06-71455E1B7410}" destId="{98E20D35-CF3B-4E37-AC56-21D2AF16B786}" srcOrd="3" destOrd="0" presId="urn:microsoft.com/office/officeart/2008/layout/LinedList"/>
    <dgm:cxn modelId="{BA956518-C0A2-46A5-9616-DA35869BA08F}" type="presParOf" srcId="{98E20D35-CF3B-4E37-AC56-21D2AF16B786}" destId="{9A903C0D-86AD-4651-A2B7-B7C420F14DD8}" srcOrd="0" destOrd="0" presId="urn:microsoft.com/office/officeart/2008/layout/LinedList"/>
    <dgm:cxn modelId="{D1642CC8-5400-4659-A9A4-C17DB8027D86}" type="presParOf" srcId="{98E20D35-CF3B-4E37-AC56-21D2AF16B786}" destId="{A7821CEF-69C3-4A21-985D-0C62F3EDAACF}" srcOrd="1" destOrd="0" presId="urn:microsoft.com/office/officeart/2008/layout/LinedList"/>
    <dgm:cxn modelId="{440679B2-EE12-4F35-B923-60A40E5D3E89}" type="presParOf" srcId="{536105A2-494C-474F-9E06-71455E1B7410}" destId="{98807993-7B00-4AEC-9F1C-3212E7CFFC62}" srcOrd="4" destOrd="0" presId="urn:microsoft.com/office/officeart/2008/layout/LinedList"/>
    <dgm:cxn modelId="{87ACCD68-824B-4693-8AC7-A3BD6417D77F}" type="presParOf" srcId="{536105A2-494C-474F-9E06-71455E1B7410}" destId="{41C01B9B-CDCF-4D41-91B6-DE19F4373507}" srcOrd="5" destOrd="0" presId="urn:microsoft.com/office/officeart/2008/layout/LinedList"/>
    <dgm:cxn modelId="{44B954AF-6FE0-47AE-A517-A18A68B3FF7B}" type="presParOf" srcId="{41C01B9B-CDCF-4D41-91B6-DE19F4373507}" destId="{A174A5B3-932D-41C2-A2D8-BF24616B53F7}" srcOrd="0" destOrd="0" presId="urn:microsoft.com/office/officeart/2008/layout/LinedList"/>
    <dgm:cxn modelId="{666CC658-5FBA-4528-8DF3-270C0E782CEF}" type="presParOf" srcId="{41C01B9B-CDCF-4D41-91B6-DE19F4373507}" destId="{861D2611-56D4-450B-A5E5-E0E59FEF9613}" srcOrd="1" destOrd="0" presId="urn:microsoft.com/office/officeart/2008/layout/LinedList"/>
    <dgm:cxn modelId="{4D862A74-C23E-417E-BEB2-A4677333DF49}" type="presParOf" srcId="{536105A2-494C-474F-9E06-71455E1B7410}" destId="{421C0EF3-1284-47F1-8F54-498CFA63931A}" srcOrd="6" destOrd="0" presId="urn:microsoft.com/office/officeart/2008/layout/LinedList"/>
    <dgm:cxn modelId="{2CF4F088-7F04-4A96-B731-21748A238F5E}" type="presParOf" srcId="{536105A2-494C-474F-9E06-71455E1B7410}" destId="{68A7C68C-7C80-442F-B136-1D0D3CAC8B32}" srcOrd="7" destOrd="0" presId="urn:microsoft.com/office/officeart/2008/layout/LinedList"/>
    <dgm:cxn modelId="{E0BC7413-5EEF-4556-B326-B0E93688AECF}" type="presParOf" srcId="{68A7C68C-7C80-442F-B136-1D0D3CAC8B32}" destId="{B1481B4A-7075-4475-BFB8-14C36711CB09}" srcOrd="0" destOrd="0" presId="urn:microsoft.com/office/officeart/2008/layout/LinedList"/>
    <dgm:cxn modelId="{C3F26E10-A30D-4876-B7C5-0E0630B425D3}" type="presParOf" srcId="{68A7C68C-7C80-442F-B136-1D0D3CAC8B32}" destId="{E715ACE6-49AE-4DBF-939A-B2E75661E4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BB1B89E-FC57-410C-84AF-0F9C3890E10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B5CF642-6F73-490B-9E2F-C51959B5297C}">
      <dgm:prSet/>
      <dgm:spPr/>
      <dgm:t>
        <a:bodyPr/>
        <a:lstStyle/>
        <a:p>
          <a:r>
            <a:rPr lang="en-US"/>
            <a:t>Development is always evolving, adapting, and ongoing</a:t>
          </a:r>
        </a:p>
      </dgm:t>
    </dgm:pt>
    <dgm:pt modelId="{57C735EC-74DE-4B3B-A1D0-5A7316980CE2}" type="parTrans" cxnId="{61BE74CA-74D2-40C9-9A72-A60E054AF616}">
      <dgm:prSet/>
      <dgm:spPr/>
      <dgm:t>
        <a:bodyPr/>
        <a:lstStyle/>
        <a:p>
          <a:endParaRPr lang="en-US"/>
        </a:p>
      </dgm:t>
    </dgm:pt>
    <dgm:pt modelId="{DA28D33B-7EB1-4AC2-850F-8542017F1559}" type="sibTrans" cxnId="{61BE74CA-74D2-40C9-9A72-A60E054AF616}">
      <dgm:prSet/>
      <dgm:spPr/>
      <dgm:t>
        <a:bodyPr/>
        <a:lstStyle/>
        <a:p>
          <a:endParaRPr lang="en-US"/>
        </a:p>
      </dgm:t>
    </dgm:pt>
    <dgm:pt modelId="{160D8313-1604-4362-AFD1-8CD6C25809E2}">
      <dgm:prSet/>
      <dgm:spPr/>
      <dgm:t>
        <a:bodyPr/>
        <a:lstStyle/>
        <a:p>
          <a:r>
            <a:rPr lang="en-US"/>
            <a:t>Progress is iterative</a:t>
          </a:r>
        </a:p>
      </dgm:t>
    </dgm:pt>
    <dgm:pt modelId="{B043DF60-F361-44A6-8584-A8F5F2462CB3}" type="parTrans" cxnId="{9CBDF592-86FA-4EEA-B1F2-6360E9B70495}">
      <dgm:prSet/>
      <dgm:spPr/>
      <dgm:t>
        <a:bodyPr/>
        <a:lstStyle/>
        <a:p>
          <a:endParaRPr lang="en-US"/>
        </a:p>
      </dgm:t>
    </dgm:pt>
    <dgm:pt modelId="{E2C3C5BD-2C37-44C2-8CAF-705C8B9A2164}" type="sibTrans" cxnId="{9CBDF592-86FA-4EEA-B1F2-6360E9B70495}">
      <dgm:prSet/>
      <dgm:spPr/>
      <dgm:t>
        <a:bodyPr/>
        <a:lstStyle/>
        <a:p>
          <a:endParaRPr lang="en-US"/>
        </a:p>
      </dgm:t>
    </dgm:pt>
    <dgm:pt modelId="{032D6929-4730-4C45-A70A-5055ABB4B9A1}">
      <dgm:prSet/>
      <dgm:spPr/>
      <dgm:t>
        <a:bodyPr/>
        <a:lstStyle/>
        <a:p>
          <a:r>
            <a:rPr lang="en-US"/>
            <a:t>Regularly produces workable products, frequent testing</a:t>
          </a:r>
        </a:p>
      </dgm:t>
    </dgm:pt>
    <dgm:pt modelId="{123149D5-EBC0-4B6A-B08A-A7ABD4FA9112}" type="parTrans" cxnId="{56F77304-5AA2-48EC-8F25-CF9786C34204}">
      <dgm:prSet/>
      <dgm:spPr/>
      <dgm:t>
        <a:bodyPr/>
        <a:lstStyle/>
        <a:p>
          <a:endParaRPr lang="en-US"/>
        </a:p>
      </dgm:t>
    </dgm:pt>
    <dgm:pt modelId="{C719A508-5DB0-488B-AC71-459D94C10AF9}" type="sibTrans" cxnId="{56F77304-5AA2-48EC-8F25-CF9786C34204}">
      <dgm:prSet/>
      <dgm:spPr/>
      <dgm:t>
        <a:bodyPr/>
        <a:lstStyle/>
        <a:p>
          <a:endParaRPr lang="en-US"/>
        </a:p>
      </dgm:t>
    </dgm:pt>
    <dgm:pt modelId="{F467B0E0-4CB7-4037-8488-699CC1FD01C3}">
      <dgm:prSet/>
      <dgm:spPr/>
      <dgm:t>
        <a:bodyPr/>
        <a:lstStyle/>
        <a:p>
          <a:r>
            <a:rPr lang="en-US"/>
            <a:t>Team is cross-functional</a:t>
          </a:r>
        </a:p>
      </dgm:t>
    </dgm:pt>
    <dgm:pt modelId="{219C2DE1-CCBB-4C4B-86E6-8D22260D567D}" type="parTrans" cxnId="{8B148C9A-302E-49CB-BA3A-724269933EA8}">
      <dgm:prSet/>
      <dgm:spPr/>
      <dgm:t>
        <a:bodyPr/>
        <a:lstStyle/>
        <a:p>
          <a:endParaRPr lang="en-US"/>
        </a:p>
      </dgm:t>
    </dgm:pt>
    <dgm:pt modelId="{592D919B-0770-4042-B009-58DA06EC379C}" type="sibTrans" cxnId="{8B148C9A-302E-49CB-BA3A-724269933EA8}">
      <dgm:prSet/>
      <dgm:spPr/>
      <dgm:t>
        <a:bodyPr/>
        <a:lstStyle/>
        <a:p>
          <a:endParaRPr lang="en-US"/>
        </a:p>
      </dgm:t>
    </dgm:pt>
    <dgm:pt modelId="{8273C01F-C3B0-4BAA-82E4-E4A83E945966}" type="pres">
      <dgm:prSet presAssocID="{4BB1B89E-FC57-410C-84AF-0F9C3890E10F}" presName="root" presStyleCnt="0">
        <dgm:presLayoutVars>
          <dgm:dir/>
          <dgm:resizeHandles val="exact"/>
        </dgm:presLayoutVars>
      </dgm:prSet>
      <dgm:spPr/>
    </dgm:pt>
    <dgm:pt modelId="{E673A867-9CD1-4153-B6B0-835CD8113BC2}" type="pres">
      <dgm:prSet presAssocID="{CB5CF642-6F73-490B-9E2F-C51959B5297C}" presName="compNode" presStyleCnt="0"/>
      <dgm:spPr/>
    </dgm:pt>
    <dgm:pt modelId="{0DD8B8DC-1B7C-45E1-A84B-8F137163E529}" type="pres">
      <dgm:prSet presAssocID="{CB5CF642-6F73-490B-9E2F-C51959B5297C}" presName="bgRect" presStyleLbl="bgShp" presStyleIdx="0" presStyleCnt="4"/>
      <dgm:spPr/>
    </dgm:pt>
    <dgm:pt modelId="{AC26185D-8EB3-4D06-8279-9A79DEE4AAC0}" type="pres">
      <dgm:prSet presAssocID="{CB5CF642-6F73-490B-9E2F-C51959B529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3D8A85E-ECA9-4DE8-A0A3-3FB164DF534C}" type="pres">
      <dgm:prSet presAssocID="{CB5CF642-6F73-490B-9E2F-C51959B5297C}" presName="spaceRect" presStyleCnt="0"/>
      <dgm:spPr/>
    </dgm:pt>
    <dgm:pt modelId="{C95A31C9-3E94-4E56-9745-E5AD9452E3B9}" type="pres">
      <dgm:prSet presAssocID="{CB5CF642-6F73-490B-9E2F-C51959B5297C}" presName="parTx" presStyleLbl="revTx" presStyleIdx="0" presStyleCnt="4">
        <dgm:presLayoutVars>
          <dgm:chMax val="0"/>
          <dgm:chPref val="0"/>
        </dgm:presLayoutVars>
      </dgm:prSet>
      <dgm:spPr/>
    </dgm:pt>
    <dgm:pt modelId="{C2D4EDC6-6991-476D-B4B2-0F3A1AEA8367}" type="pres">
      <dgm:prSet presAssocID="{DA28D33B-7EB1-4AC2-850F-8542017F1559}" presName="sibTrans" presStyleCnt="0"/>
      <dgm:spPr/>
    </dgm:pt>
    <dgm:pt modelId="{027FAF4B-F9B3-4FB4-9A4A-0E6FFC65B336}" type="pres">
      <dgm:prSet presAssocID="{160D8313-1604-4362-AFD1-8CD6C25809E2}" presName="compNode" presStyleCnt="0"/>
      <dgm:spPr/>
    </dgm:pt>
    <dgm:pt modelId="{A0AD2D4F-A8E6-4856-9E7C-A1EABFA5DF4A}" type="pres">
      <dgm:prSet presAssocID="{160D8313-1604-4362-AFD1-8CD6C25809E2}" presName="bgRect" presStyleLbl="bgShp" presStyleIdx="1" presStyleCnt="4"/>
      <dgm:spPr/>
    </dgm:pt>
    <dgm:pt modelId="{391A7D05-62FD-4FAB-BC3C-91851A9E9D0D}" type="pres">
      <dgm:prSet presAssocID="{160D8313-1604-4362-AFD1-8CD6C25809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96CE3710-0CE5-4E6E-BE7C-827CB1541E8E}" type="pres">
      <dgm:prSet presAssocID="{160D8313-1604-4362-AFD1-8CD6C25809E2}" presName="spaceRect" presStyleCnt="0"/>
      <dgm:spPr/>
    </dgm:pt>
    <dgm:pt modelId="{DFBAE7A3-B7A3-499D-A5AD-721B11E344BC}" type="pres">
      <dgm:prSet presAssocID="{160D8313-1604-4362-AFD1-8CD6C25809E2}" presName="parTx" presStyleLbl="revTx" presStyleIdx="1" presStyleCnt="4">
        <dgm:presLayoutVars>
          <dgm:chMax val="0"/>
          <dgm:chPref val="0"/>
        </dgm:presLayoutVars>
      </dgm:prSet>
      <dgm:spPr/>
    </dgm:pt>
    <dgm:pt modelId="{9F1B6FD1-001A-4166-9144-6727757A5ADD}" type="pres">
      <dgm:prSet presAssocID="{E2C3C5BD-2C37-44C2-8CAF-705C8B9A2164}" presName="sibTrans" presStyleCnt="0"/>
      <dgm:spPr/>
    </dgm:pt>
    <dgm:pt modelId="{82A3316E-ABEA-4E8A-9021-981FCA696196}" type="pres">
      <dgm:prSet presAssocID="{032D6929-4730-4C45-A70A-5055ABB4B9A1}" presName="compNode" presStyleCnt="0"/>
      <dgm:spPr/>
    </dgm:pt>
    <dgm:pt modelId="{26CD87F3-BD15-4270-B1B1-0F7A75EA2F3B}" type="pres">
      <dgm:prSet presAssocID="{032D6929-4730-4C45-A70A-5055ABB4B9A1}" presName="bgRect" presStyleLbl="bgShp" presStyleIdx="2" presStyleCnt="4"/>
      <dgm:spPr/>
    </dgm:pt>
    <dgm:pt modelId="{FD68C85E-B218-435C-AFBA-02854C4CFCD9}" type="pres">
      <dgm:prSet presAssocID="{032D6929-4730-4C45-A70A-5055ABB4B9A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62C1533D-452F-4301-851D-96D563160A68}" type="pres">
      <dgm:prSet presAssocID="{032D6929-4730-4C45-A70A-5055ABB4B9A1}" presName="spaceRect" presStyleCnt="0"/>
      <dgm:spPr/>
    </dgm:pt>
    <dgm:pt modelId="{1D6B80A2-415E-4E2D-8DDC-36F8A6E1D8B1}" type="pres">
      <dgm:prSet presAssocID="{032D6929-4730-4C45-A70A-5055ABB4B9A1}" presName="parTx" presStyleLbl="revTx" presStyleIdx="2" presStyleCnt="4">
        <dgm:presLayoutVars>
          <dgm:chMax val="0"/>
          <dgm:chPref val="0"/>
        </dgm:presLayoutVars>
      </dgm:prSet>
      <dgm:spPr/>
    </dgm:pt>
    <dgm:pt modelId="{FF5BF739-3A08-49F5-950C-FF7345C0CEE3}" type="pres">
      <dgm:prSet presAssocID="{C719A508-5DB0-488B-AC71-459D94C10AF9}" presName="sibTrans" presStyleCnt="0"/>
      <dgm:spPr/>
    </dgm:pt>
    <dgm:pt modelId="{D638C03D-5C46-4193-823D-457F726588BD}" type="pres">
      <dgm:prSet presAssocID="{F467B0E0-4CB7-4037-8488-699CC1FD01C3}" presName="compNode" presStyleCnt="0"/>
      <dgm:spPr/>
    </dgm:pt>
    <dgm:pt modelId="{EFFC5DFE-E4C1-4DE9-A309-61BBB930E43C}" type="pres">
      <dgm:prSet presAssocID="{F467B0E0-4CB7-4037-8488-699CC1FD01C3}" presName="bgRect" presStyleLbl="bgShp" presStyleIdx="3" presStyleCnt="4"/>
      <dgm:spPr/>
    </dgm:pt>
    <dgm:pt modelId="{F98DF464-FE5F-4E06-B30F-18FE11E1CF1F}" type="pres">
      <dgm:prSet presAssocID="{F467B0E0-4CB7-4037-8488-699CC1FD01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C27E99F9-40D3-4120-91EA-E9F03F4B980C}" type="pres">
      <dgm:prSet presAssocID="{F467B0E0-4CB7-4037-8488-699CC1FD01C3}" presName="spaceRect" presStyleCnt="0"/>
      <dgm:spPr/>
    </dgm:pt>
    <dgm:pt modelId="{2A5D9FFB-E4FE-48C6-9BED-14DD4D5E3474}" type="pres">
      <dgm:prSet presAssocID="{F467B0E0-4CB7-4037-8488-699CC1FD01C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6F77304-5AA2-48EC-8F25-CF9786C34204}" srcId="{4BB1B89E-FC57-410C-84AF-0F9C3890E10F}" destId="{032D6929-4730-4C45-A70A-5055ABB4B9A1}" srcOrd="2" destOrd="0" parTransId="{123149D5-EBC0-4B6A-B08A-A7ABD4FA9112}" sibTransId="{C719A508-5DB0-488B-AC71-459D94C10AF9}"/>
    <dgm:cxn modelId="{B37B8816-C247-49CB-921C-235553A9B336}" type="presOf" srcId="{CB5CF642-6F73-490B-9E2F-C51959B5297C}" destId="{C95A31C9-3E94-4E56-9745-E5AD9452E3B9}" srcOrd="0" destOrd="0" presId="urn:microsoft.com/office/officeart/2018/2/layout/IconVerticalSolidList"/>
    <dgm:cxn modelId="{97033425-6FCE-4FE1-8F91-317D54C3EBA0}" type="presOf" srcId="{F467B0E0-4CB7-4037-8488-699CC1FD01C3}" destId="{2A5D9FFB-E4FE-48C6-9BED-14DD4D5E3474}" srcOrd="0" destOrd="0" presId="urn:microsoft.com/office/officeart/2018/2/layout/IconVerticalSolidList"/>
    <dgm:cxn modelId="{BE26F590-5214-469C-AEF6-8FE97A71992B}" type="presOf" srcId="{032D6929-4730-4C45-A70A-5055ABB4B9A1}" destId="{1D6B80A2-415E-4E2D-8DDC-36F8A6E1D8B1}" srcOrd="0" destOrd="0" presId="urn:microsoft.com/office/officeart/2018/2/layout/IconVerticalSolidList"/>
    <dgm:cxn modelId="{9CBDF592-86FA-4EEA-B1F2-6360E9B70495}" srcId="{4BB1B89E-FC57-410C-84AF-0F9C3890E10F}" destId="{160D8313-1604-4362-AFD1-8CD6C25809E2}" srcOrd="1" destOrd="0" parTransId="{B043DF60-F361-44A6-8584-A8F5F2462CB3}" sibTransId="{E2C3C5BD-2C37-44C2-8CAF-705C8B9A2164}"/>
    <dgm:cxn modelId="{8B148C9A-302E-49CB-BA3A-724269933EA8}" srcId="{4BB1B89E-FC57-410C-84AF-0F9C3890E10F}" destId="{F467B0E0-4CB7-4037-8488-699CC1FD01C3}" srcOrd="3" destOrd="0" parTransId="{219C2DE1-CCBB-4C4B-86E6-8D22260D567D}" sibTransId="{592D919B-0770-4042-B009-58DA06EC379C}"/>
    <dgm:cxn modelId="{E027F0AA-CD69-401B-A9C3-9C418E2AFE6F}" type="presOf" srcId="{160D8313-1604-4362-AFD1-8CD6C25809E2}" destId="{DFBAE7A3-B7A3-499D-A5AD-721B11E344BC}" srcOrd="0" destOrd="0" presId="urn:microsoft.com/office/officeart/2018/2/layout/IconVerticalSolidList"/>
    <dgm:cxn modelId="{61BE74CA-74D2-40C9-9A72-A60E054AF616}" srcId="{4BB1B89E-FC57-410C-84AF-0F9C3890E10F}" destId="{CB5CF642-6F73-490B-9E2F-C51959B5297C}" srcOrd="0" destOrd="0" parTransId="{57C735EC-74DE-4B3B-A1D0-5A7316980CE2}" sibTransId="{DA28D33B-7EB1-4AC2-850F-8542017F1559}"/>
    <dgm:cxn modelId="{05B517D9-7A89-4FE8-8FBE-31CD05132648}" type="presOf" srcId="{4BB1B89E-FC57-410C-84AF-0F9C3890E10F}" destId="{8273C01F-C3B0-4BAA-82E4-E4A83E945966}" srcOrd="0" destOrd="0" presId="urn:microsoft.com/office/officeart/2018/2/layout/IconVerticalSolidList"/>
    <dgm:cxn modelId="{B7AF3AA6-0AF5-4655-A114-ED6BDA9494F2}" type="presParOf" srcId="{8273C01F-C3B0-4BAA-82E4-E4A83E945966}" destId="{E673A867-9CD1-4153-B6B0-835CD8113BC2}" srcOrd="0" destOrd="0" presId="urn:microsoft.com/office/officeart/2018/2/layout/IconVerticalSolidList"/>
    <dgm:cxn modelId="{17B9D61D-E44C-4DF5-93D3-8AB5CBF9F598}" type="presParOf" srcId="{E673A867-9CD1-4153-B6B0-835CD8113BC2}" destId="{0DD8B8DC-1B7C-45E1-A84B-8F137163E529}" srcOrd="0" destOrd="0" presId="urn:microsoft.com/office/officeart/2018/2/layout/IconVerticalSolidList"/>
    <dgm:cxn modelId="{F82060BB-F688-4A9C-87C2-D5DB12C32DD7}" type="presParOf" srcId="{E673A867-9CD1-4153-B6B0-835CD8113BC2}" destId="{AC26185D-8EB3-4D06-8279-9A79DEE4AAC0}" srcOrd="1" destOrd="0" presId="urn:microsoft.com/office/officeart/2018/2/layout/IconVerticalSolidList"/>
    <dgm:cxn modelId="{D6950EFF-4F20-458A-BBDF-295E6071E4CE}" type="presParOf" srcId="{E673A867-9CD1-4153-B6B0-835CD8113BC2}" destId="{F3D8A85E-ECA9-4DE8-A0A3-3FB164DF534C}" srcOrd="2" destOrd="0" presId="urn:microsoft.com/office/officeart/2018/2/layout/IconVerticalSolidList"/>
    <dgm:cxn modelId="{9E0E7A3F-4222-46D9-B40A-AB487F89F98A}" type="presParOf" srcId="{E673A867-9CD1-4153-B6B0-835CD8113BC2}" destId="{C95A31C9-3E94-4E56-9745-E5AD9452E3B9}" srcOrd="3" destOrd="0" presId="urn:microsoft.com/office/officeart/2018/2/layout/IconVerticalSolidList"/>
    <dgm:cxn modelId="{8F5B0914-B178-4CAF-9A29-1AC9C272617F}" type="presParOf" srcId="{8273C01F-C3B0-4BAA-82E4-E4A83E945966}" destId="{C2D4EDC6-6991-476D-B4B2-0F3A1AEA8367}" srcOrd="1" destOrd="0" presId="urn:microsoft.com/office/officeart/2018/2/layout/IconVerticalSolidList"/>
    <dgm:cxn modelId="{E97488AB-9B0D-4520-879F-E111DCE859BC}" type="presParOf" srcId="{8273C01F-C3B0-4BAA-82E4-E4A83E945966}" destId="{027FAF4B-F9B3-4FB4-9A4A-0E6FFC65B336}" srcOrd="2" destOrd="0" presId="urn:microsoft.com/office/officeart/2018/2/layout/IconVerticalSolidList"/>
    <dgm:cxn modelId="{C9A7203C-71FF-4634-AB8C-9BC781388364}" type="presParOf" srcId="{027FAF4B-F9B3-4FB4-9A4A-0E6FFC65B336}" destId="{A0AD2D4F-A8E6-4856-9E7C-A1EABFA5DF4A}" srcOrd="0" destOrd="0" presId="urn:microsoft.com/office/officeart/2018/2/layout/IconVerticalSolidList"/>
    <dgm:cxn modelId="{B80D7E1F-3D7C-4E00-85E0-9390E531A18A}" type="presParOf" srcId="{027FAF4B-F9B3-4FB4-9A4A-0E6FFC65B336}" destId="{391A7D05-62FD-4FAB-BC3C-91851A9E9D0D}" srcOrd="1" destOrd="0" presId="urn:microsoft.com/office/officeart/2018/2/layout/IconVerticalSolidList"/>
    <dgm:cxn modelId="{AE60B32D-309A-4C24-909E-FC07901E2D8B}" type="presParOf" srcId="{027FAF4B-F9B3-4FB4-9A4A-0E6FFC65B336}" destId="{96CE3710-0CE5-4E6E-BE7C-827CB1541E8E}" srcOrd="2" destOrd="0" presId="urn:microsoft.com/office/officeart/2018/2/layout/IconVerticalSolidList"/>
    <dgm:cxn modelId="{F601C4E8-913F-4643-AE90-F99446BB8FE8}" type="presParOf" srcId="{027FAF4B-F9B3-4FB4-9A4A-0E6FFC65B336}" destId="{DFBAE7A3-B7A3-499D-A5AD-721B11E344BC}" srcOrd="3" destOrd="0" presId="urn:microsoft.com/office/officeart/2018/2/layout/IconVerticalSolidList"/>
    <dgm:cxn modelId="{D0462275-776C-42BF-8052-3388C8C1E9BB}" type="presParOf" srcId="{8273C01F-C3B0-4BAA-82E4-E4A83E945966}" destId="{9F1B6FD1-001A-4166-9144-6727757A5ADD}" srcOrd="3" destOrd="0" presId="urn:microsoft.com/office/officeart/2018/2/layout/IconVerticalSolidList"/>
    <dgm:cxn modelId="{DE947914-4133-4998-BA55-74A153DC3912}" type="presParOf" srcId="{8273C01F-C3B0-4BAA-82E4-E4A83E945966}" destId="{82A3316E-ABEA-4E8A-9021-981FCA696196}" srcOrd="4" destOrd="0" presId="urn:microsoft.com/office/officeart/2018/2/layout/IconVerticalSolidList"/>
    <dgm:cxn modelId="{3267E810-DC37-4F78-8504-4B7DB1746EEE}" type="presParOf" srcId="{82A3316E-ABEA-4E8A-9021-981FCA696196}" destId="{26CD87F3-BD15-4270-B1B1-0F7A75EA2F3B}" srcOrd="0" destOrd="0" presId="urn:microsoft.com/office/officeart/2018/2/layout/IconVerticalSolidList"/>
    <dgm:cxn modelId="{FD06BF03-4689-4461-8443-5885F33EA6F2}" type="presParOf" srcId="{82A3316E-ABEA-4E8A-9021-981FCA696196}" destId="{FD68C85E-B218-435C-AFBA-02854C4CFCD9}" srcOrd="1" destOrd="0" presId="urn:microsoft.com/office/officeart/2018/2/layout/IconVerticalSolidList"/>
    <dgm:cxn modelId="{DB6BB6A3-B12A-4444-B585-41ECA894F0F4}" type="presParOf" srcId="{82A3316E-ABEA-4E8A-9021-981FCA696196}" destId="{62C1533D-452F-4301-851D-96D563160A68}" srcOrd="2" destOrd="0" presId="urn:microsoft.com/office/officeart/2018/2/layout/IconVerticalSolidList"/>
    <dgm:cxn modelId="{1A05E51D-6FC0-42AE-B419-D82D62179755}" type="presParOf" srcId="{82A3316E-ABEA-4E8A-9021-981FCA696196}" destId="{1D6B80A2-415E-4E2D-8DDC-36F8A6E1D8B1}" srcOrd="3" destOrd="0" presId="urn:microsoft.com/office/officeart/2018/2/layout/IconVerticalSolidList"/>
    <dgm:cxn modelId="{2943E23C-BE19-4006-85EA-D8DF4C6B10AB}" type="presParOf" srcId="{8273C01F-C3B0-4BAA-82E4-E4A83E945966}" destId="{FF5BF739-3A08-49F5-950C-FF7345C0CEE3}" srcOrd="5" destOrd="0" presId="urn:microsoft.com/office/officeart/2018/2/layout/IconVerticalSolidList"/>
    <dgm:cxn modelId="{6F9AC13F-A4B5-4A3C-8A9B-BB619FFAEAFE}" type="presParOf" srcId="{8273C01F-C3B0-4BAA-82E4-E4A83E945966}" destId="{D638C03D-5C46-4193-823D-457F726588BD}" srcOrd="6" destOrd="0" presId="urn:microsoft.com/office/officeart/2018/2/layout/IconVerticalSolidList"/>
    <dgm:cxn modelId="{A080E09C-E6E5-407D-9387-71C0CAEF58D7}" type="presParOf" srcId="{D638C03D-5C46-4193-823D-457F726588BD}" destId="{EFFC5DFE-E4C1-4DE9-A309-61BBB930E43C}" srcOrd="0" destOrd="0" presId="urn:microsoft.com/office/officeart/2018/2/layout/IconVerticalSolidList"/>
    <dgm:cxn modelId="{53361A7D-72C6-4244-B536-1B4523B28AEA}" type="presParOf" srcId="{D638C03D-5C46-4193-823D-457F726588BD}" destId="{F98DF464-FE5F-4E06-B30F-18FE11E1CF1F}" srcOrd="1" destOrd="0" presId="urn:microsoft.com/office/officeart/2018/2/layout/IconVerticalSolidList"/>
    <dgm:cxn modelId="{1AAEC8E3-59B7-47AF-BB78-8A4381BC5EDF}" type="presParOf" srcId="{D638C03D-5C46-4193-823D-457F726588BD}" destId="{C27E99F9-40D3-4120-91EA-E9F03F4B980C}" srcOrd="2" destOrd="0" presId="urn:microsoft.com/office/officeart/2018/2/layout/IconVerticalSolidList"/>
    <dgm:cxn modelId="{6963242D-E5BD-4E63-9E97-8F9B07AB971A}" type="presParOf" srcId="{D638C03D-5C46-4193-823D-457F726588BD}" destId="{2A5D9FFB-E4FE-48C6-9BED-14DD4D5E34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D7E8C5-465D-4D83-A473-3E4AE0C726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4023CAC-9A32-499C-9730-98BA874BE6B4}">
      <dgm:prSet/>
      <dgm:spPr/>
      <dgm:t>
        <a:bodyPr/>
        <a:lstStyle/>
        <a:p>
          <a:r>
            <a:rPr lang="en-US"/>
            <a:t>Development is determined from the start, allowing for fixed budgets and strict deadlines</a:t>
          </a:r>
        </a:p>
      </dgm:t>
    </dgm:pt>
    <dgm:pt modelId="{167E8687-A1B4-4EE5-BB03-2145F35FB94C}" type="parTrans" cxnId="{4C615600-F40F-4D44-873B-1D38F82CE2AE}">
      <dgm:prSet/>
      <dgm:spPr/>
      <dgm:t>
        <a:bodyPr/>
        <a:lstStyle/>
        <a:p>
          <a:endParaRPr lang="en-US"/>
        </a:p>
      </dgm:t>
    </dgm:pt>
    <dgm:pt modelId="{6B571598-6497-4CAD-9FF9-9250AD0299D2}" type="sibTrans" cxnId="{4C615600-F40F-4D44-873B-1D38F82CE2AE}">
      <dgm:prSet/>
      <dgm:spPr/>
      <dgm:t>
        <a:bodyPr/>
        <a:lstStyle/>
        <a:p>
          <a:endParaRPr lang="en-US"/>
        </a:p>
      </dgm:t>
    </dgm:pt>
    <dgm:pt modelId="{4B1DC704-E75D-490A-B1B9-3595D2E73210}">
      <dgm:prSet/>
      <dgm:spPr/>
      <dgm:t>
        <a:bodyPr/>
        <a:lstStyle/>
        <a:p>
          <a:r>
            <a:rPr lang="en-US"/>
            <a:t>Progress is sequential</a:t>
          </a:r>
        </a:p>
      </dgm:t>
    </dgm:pt>
    <dgm:pt modelId="{7F340A73-BBC8-4DB3-AE8B-20726D149B4C}" type="parTrans" cxnId="{DC8A0FA1-8239-43E3-8D54-1F9DA5B444CF}">
      <dgm:prSet/>
      <dgm:spPr/>
      <dgm:t>
        <a:bodyPr/>
        <a:lstStyle/>
        <a:p>
          <a:endParaRPr lang="en-US"/>
        </a:p>
      </dgm:t>
    </dgm:pt>
    <dgm:pt modelId="{DDF0902F-09EE-4A35-8C34-E3A2E3F18864}" type="sibTrans" cxnId="{DC8A0FA1-8239-43E3-8D54-1F9DA5B444CF}">
      <dgm:prSet/>
      <dgm:spPr/>
      <dgm:t>
        <a:bodyPr/>
        <a:lstStyle/>
        <a:p>
          <a:endParaRPr lang="en-US"/>
        </a:p>
      </dgm:t>
    </dgm:pt>
    <dgm:pt modelId="{45D07762-B31F-4B78-9EE9-C6A2A82EF148}">
      <dgm:prSet/>
      <dgm:spPr/>
      <dgm:t>
        <a:bodyPr/>
        <a:lstStyle/>
        <a:p>
          <a:r>
            <a:rPr lang="en-US"/>
            <a:t>Workable product only at the end of production</a:t>
          </a:r>
        </a:p>
      </dgm:t>
    </dgm:pt>
    <dgm:pt modelId="{CBF2BD3E-ACEC-42A5-9EA4-B2858BBDB27C}" type="parTrans" cxnId="{B25CDD9F-755C-4C81-B6B2-CA37FDF0FD29}">
      <dgm:prSet/>
      <dgm:spPr/>
      <dgm:t>
        <a:bodyPr/>
        <a:lstStyle/>
        <a:p>
          <a:endParaRPr lang="en-US"/>
        </a:p>
      </dgm:t>
    </dgm:pt>
    <dgm:pt modelId="{F64B8A9F-DEED-40FB-BEE5-AFA1C67028AD}" type="sibTrans" cxnId="{B25CDD9F-755C-4C81-B6B2-CA37FDF0FD29}">
      <dgm:prSet/>
      <dgm:spPr/>
      <dgm:t>
        <a:bodyPr/>
        <a:lstStyle/>
        <a:p>
          <a:endParaRPr lang="en-US"/>
        </a:p>
      </dgm:t>
    </dgm:pt>
    <dgm:pt modelId="{7654C5CF-0A72-4A0D-A635-589EF6A024C9}">
      <dgm:prSet/>
      <dgm:spPr/>
      <dgm:t>
        <a:bodyPr/>
        <a:lstStyle/>
        <a:p>
          <a:r>
            <a:rPr lang="en-US"/>
            <a:t>Team is specialized</a:t>
          </a:r>
        </a:p>
      </dgm:t>
    </dgm:pt>
    <dgm:pt modelId="{0D082A69-FF19-4DE6-9094-CB9B1D94AA2B}" type="parTrans" cxnId="{B339D060-0D58-41A5-81CA-DC754B7B01C1}">
      <dgm:prSet/>
      <dgm:spPr/>
      <dgm:t>
        <a:bodyPr/>
        <a:lstStyle/>
        <a:p>
          <a:endParaRPr lang="en-US"/>
        </a:p>
      </dgm:t>
    </dgm:pt>
    <dgm:pt modelId="{BA4F9AA1-9AFB-4367-A4DF-FFB54807EC1C}" type="sibTrans" cxnId="{B339D060-0D58-41A5-81CA-DC754B7B01C1}">
      <dgm:prSet/>
      <dgm:spPr/>
      <dgm:t>
        <a:bodyPr/>
        <a:lstStyle/>
        <a:p>
          <a:endParaRPr lang="en-US"/>
        </a:p>
      </dgm:t>
    </dgm:pt>
    <dgm:pt modelId="{B38FBF50-B5D3-4E6E-B821-67B3EE7F1C24}" type="pres">
      <dgm:prSet presAssocID="{FDD7E8C5-465D-4D83-A473-3E4AE0C72670}" presName="root" presStyleCnt="0">
        <dgm:presLayoutVars>
          <dgm:dir/>
          <dgm:resizeHandles val="exact"/>
        </dgm:presLayoutVars>
      </dgm:prSet>
      <dgm:spPr/>
    </dgm:pt>
    <dgm:pt modelId="{3C7F6CAB-75AD-4DD8-85E3-83EB0056F8A4}" type="pres">
      <dgm:prSet presAssocID="{64023CAC-9A32-499C-9730-98BA874BE6B4}" presName="compNode" presStyleCnt="0"/>
      <dgm:spPr/>
    </dgm:pt>
    <dgm:pt modelId="{29893680-2591-4D78-8322-DB831FC3F268}" type="pres">
      <dgm:prSet presAssocID="{64023CAC-9A32-499C-9730-98BA874BE6B4}" presName="bgRect" presStyleLbl="bgShp" presStyleIdx="0" presStyleCnt="4"/>
      <dgm:spPr/>
    </dgm:pt>
    <dgm:pt modelId="{690EA00F-812A-447D-BAAC-D6530B37EE7A}" type="pres">
      <dgm:prSet presAssocID="{64023CAC-9A32-499C-9730-98BA874BE6B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EB5545FE-405F-4730-B932-7317AE949D35}" type="pres">
      <dgm:prSet presAssocID="{64023CAC-9A32-499C-9730-98BA874BE6B4}" presName="spaceRect" presStyleCnt="0"/>
      <dgm:spPr/>
    </dgm:pt>
    <dgm:pt modelId="{84E060E9-D0D4-4E9B-AA67-8AD461A1535F}" type="pres">
      <dgm:prSet presAssocID="{64023CAC-9A32-499C-9730-98BA874BE6B4}" presName="parTx" presStyleLbl="revTx" presStyleIdx="0" presStyleCnt="4">
        <dgm:presLayoutVars>
          <dgm:chMax val="0"/>
          <dgm:chPref val="0"/>
        </dgm:presLayoutVars>
      </dgm:prSet>
      <dgm:spPr/>
    </dgm:pt>
    <dgm:pt modelId="{423DF894-1483-405C-8AC3-3B255ED1BF9A}" type="pres">
      <dgm:prSet presAssocID="{6B571598-6497-4CAD-9FF9-9250AD0299D2}" presName="sibTrans" presStyleCnt="0"/>
      <dgm:spPr/>
    </dgm:pt>
    <dgm:pt modelId="{A9B0BAF3-A0CB-4061-883C-CC636019C288}" type="pres">
      <dgm:prSet presAssocID="{4B1DC704-E75D-490A-B1B9-3595D2E73210}" presName="compNode" presStyleCnt="0"/>
      <dgm:spPr/>
    </dgm:pt>
    <dgm:pt modelId="{FCC02264-2626-4153-B9F2-B56B7568F16D}" type="pres">
      <dgm:prSet presAssocID="{4B1DC704-E75D-490A-B1B9-3595D2E73210}" presName="bgRect" presStyleLbl="bgShp" presStyleIdx="1" presStyleCnt="4"/>
      <dgm:spPr/>
    </dgm:pt>
    <dgm:pt modelId="{E73717AA-2F13-4116-AEBA-2141E6C53018}" type="pres">
      <dgm:prSet presAssocID="{4B1DC704-E75D-490A-B1B9-3595D2E732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EB654C04-11A4-43E6-B1DC-52B091D5CFAF}" type="pres">
      <dgm:prSet presAssocID="{4B1DC704-E75D-490A-B1B9-3595D2E73210}" presName="spaceRect" presStyleCnt="0"/>
      <dgm:spPr/>
    </dgm:pt>
    <dgm:pt modelId="{6C82A27C-8544-4247-940C-2EDDC68B469E}" type="pres">
      <dgm:prSet presAssocID="{4B1DC704-E75D-490A-B1B9-3595D2E73210}" presName="parTx" presStyleLbl="revTx" presStyleIdx="1" presStyleCnt="4">
        <dgm:presLayoutVars>
          <dgm:chMax val="0"/>
          <dgm:chPref val="0"/>
        </dgm:presLayoutVars>
      </dgm:prSet>
      <dgm:spPr/>
    </dgm:pt>
    <dgm:pt modelId="{167F1C34-F31C-4EFB-A396-88CF4A528E28}" type="pres">
      <dgm:prSet presAssocID="{DDF0902F-09EE-4A35-8C34-E3A2E3F18864}" presName="sibTrans" presStyleCnt="0"/>
      <dgm:spPr/>
    </dgm:pt>
    <dgm:pt modelId="{1F60A4E9-BAFD-456F-B8E8-705D4A8F0726}" type="pres">
      <dgm:prSet presAssocID="{45D07762-B31F-4B78-9EE9-C6A2A82EF148}" presName="compNode" presStyleCnt="0"/>
      <dgm:spPr/>
    </dgm:pt>
    <dgm:pt modelId="{99026BD1-7C0A-46DD-9142-5DCEBBDE7A23}" type="pres">
      <dgm:prSet presAssocID="{45D07762-B31F-4B78-9EE9-C6A2A82EF148}" presName="bgRect" presStyleLbl="bgShp" presStyleIdx="2" presStyleCnt="4"/>
      <dgm:spPr/>
    </dgm:pt>
    <dgm:pt modelId="{04D97375-9605-4D71-9484-3186895EE606}" type="pres">
      <dgm:prSet presAssocID="{45D07762-B31F-4B78-9EE9-C6A2A82EF14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DEF0FA7D-6870-4542-82D9-6814BDC09CD7}" type="pres">
      <dgm:prSet presAssocID="{45D07762-B31F-4B78-9EE9-C6A2A82EF148}" presName="spaceRect" presStyleCnt="0"/>
      <dgm:spPr/>
    </dgm:pt>
    <dgm:pt modelId="{801451D0-8AAA-4A6E-BFBB-FC9D11802363}" type="pres">
      <dgm:prSet presAssocID="{45D07762-B31F-4B78-9EE9-C6A2A82EF148}" presName="parTx" presStyleLbl="revTx" presStyleIdx="2" presStyleCnt="4">
        <dgm:presLayoutVars>
          <dgm:chMax val="0"/>
          <dgm:chPref val="0"/>
        </dgm:presLayoutVars>
      </dgm:prSet>
      <dgm:spPr/>
    </dgm:pt>
    <dgm:pt modelId="{298E6FA9-96A7-4EAF-B739-4505F0F8B04B}" type="pres">
      <dgm:prSet presAssocID="{F64B8A9F-DEED-40FB-BEE5-AFA1C67028AD}" presName="sibTrans" presStyleCnt="0"/>
      <dgm:spPr/>
    </dgm:pt>
    <dgm:pt modelId="{90F0EF3F-F31C-48CA-AD18-A96480A70E36}" type="pres">
      <dgm:prSet presAssocID="{7654C5CF-0A72-4A0D-A635-589EF6A024C9}" presName="compNode" presStyleCnt="0"/>
      <dgm:spPr/>
    </dgm:pt>
    <dgm:pt modelId="{E3318852-962E-4009-93BA-964E137470F7}" type="pres">
      <dgm:prSet presAssocID="{7654C5CF-0A72-4A0D-A635-589EF6A024C9}" presName="bgRect" presStyleLbl="bgShp" presStyleIdx="3" presStyleCnt="4"/>
      <dgm:spPr/>
    </dgm:pt>
    <dgm:pt modelId="{5CDAD788-1B84-4CD6-A7BF-5C2E9DF9ABD5}" type="pres">
      <dgm:prSet presAssocID="{7654C5CF-0A72-4A0D-A635-589EF6A024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14374DB-7963-405E-95C3-0BE34BED7D10}" type="pres">
      <dgm:prSet presAssocID="{7654C5CF-0A72-4A0D-A635-589EF6A024C9}" presName="spaceRect" presStyleCnt="0"/>
      <dgm:spPr/>
    </dgm:pt>
    <dgm:pt modelId="{12507D89-5E0B-4A78-A41E-154BEA558839}" type="pres">
      <dgm:prSet presAssocID="{7654C5CF-0A72-4A0D-A635-589EF6A024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C615600-F40F-4D44-873B-1D38F82CE2AE}" srcId="{FDD7E8C5-465D-4D83-A473-3E4AE0C72670}" destId="{64023CAC-9A32-499C-9730-98BA874BE6B4}" srcOrd="0" destOrd="0" parTransId="{167E8687-A1B4-4EE5-BB03-2145F35FB94C}" sibTransId="{6B571598-6497-4CAD-9FF9-9250AD0299D2}"/>
    <dgm:cxn modelId="{78CD9531-A59B-489F-880E-CEED6683B001}" type="presOf" srcId="{45D07762-B31F-4B78-9EE9-C6A2A82EF148}" destId="{801451D0-8AAA-4A6E-BFBB-FC9D11802363}" srcOrd="0" destOrd="0" presId="urn:microsoft.com/office/officeart/2018/2/layout/IconVerticalSolidList"/>
    <dgm:cxn modelId="{B339D060-0D58-41A5-81CA-DC754B7B01C1}" srcId="{FDD7E8C5-465D-4D83-A473-3E4AE0C72670}" destId="{7654C5CF-0A72-4A0D-A635-589EF6A024C9}" srcOrd="3" destOrd="0" parTransId="{0D082A69-FF19-4DE6-9094-CB9B1D94AA2B}" sibTransId="{BA4F9AA1-9AFB-4367-A4DF-FFB54807EC1C}"/>
    <dgm:cxn modelId="{9BA20C77-149A-4C09-A1B3-68D20DF12B7D}" type="presOf" srcId="{7654C5CF-0A72-4A0D-A635-589EF6A024C9}" destId="{12507D89-5E0B-4A78-A41E-154BEA558839}" srcOrd="0" destOrd="0" presId="urn:microsoft.com/office/officeart/2018/2/layout/IconVerticalSolidList"/>
    <dgm:cxn modelId="{E1B3847A-5673-483B-8CA4-731535D7A5E7}" type="presOf" srcId="{FDD7E8C5-465D-4D83-A473-3E4AE0C72670}" destId="{B38FBF50-B5D3-4E6E-B821-67B3EE7F1C24}" srcOrd="0" destOrd="0" presId="urn:microsoft.com/office/officeart/2018/2/layout/IconVerticalSolidList"/>
    <dgm:cxn modelId="{B25CDD9F-755C-4C81-B6B2-CA37FDF0FD29}" srcId="{FDD7E8C5-465D-4D83-A473-3E4AE0C72670}" destId="{45D07762-B31F-4B78-9EE9-C6A2A82EF148}" srcOrd="2" destOrd="0" parTransId="{CBF2BD3E-ACEC-42A5-9EA4-B2858BBDB27C}" sibTransId="{F64B8A9F-DEED-40FB-BEE5-AFA1C67028AD}"/>
    <dgm:cxn modelId="{DC8A0FA1-8239-43E3-8D54-1F9DA5B444CF}" srcId="{FDD7E8C5-465D-4D83-A473-3E4AE0C72670}" destId="{4B1DC704-E75D-490A-B1B9-3595D2E73210}" srcOrd="1" destOrd="0" parTransId="{7F340A73-BBC8-4DB3-AE8B-20726D149B4C}" sibTransId="{DDF0902F-09EE-4A35-8C34-E3A2E3F18864}"/>
    <dgm:cxn modelId="{FA6AFAAD-9577-4686-AC56-DB68D5D12734}" type="presOf" srcId="{64023CAC-9A32-499C-9730-98BA874BE6B4}" destId="{84E060E9-D0D4-4E9B-AA67-8AD461A1535F}" srcOrd="0" destOrd="0" presId="urn:microsoft.com/office/officeart/2018/2/layout/IconVerticalSolidList"/>
    <dgm:cxn modelId="{024B53D3-6695-43FC-B2AB-BED0255B6785}" type="presOf" srcId="{4B1DC704-E75D-490A-B1B9-3595D2E73210}" destId="{6C82A27C-8544-4247-940C-2EDDC68B469E}" srcOrd="0" destOrd="0" presId="urn:microsoft.com/office/officeart/2018/2/layout/IconVerticalSolidList"/>
    <dgm:cxn modelId="{862A770D-F9C5-4B59-9234-87AC99CAF9B2}" type="presParOf" srcId="{B38FBF50-B5D3-4E6E-B821-67B3EE7F1C24}" destId="{3C7F6CAB-75AD-4DD8-85E3-83EB0056F8A4}" srcOrd="0" destOrd="0" presId="urn:microsoft.com/office/officeart/2018/2/layout/IconVerticalSolidList"/>
    <dgm:cxn modelId="{30578E78-84CC-4802-88AF-AD51AB8DB1BE}" type="presParOf" srcId="{3C7F6CAB-75AD-4DD8-85E3-83EB0056F8A4}" destId="{29893680-2591-4D78-8322-DB831FC3F268}" srcOrd="0" destOrd="0" presId="urn:microsoft.com/office/officeart/2018/2/layout/IconVerticalSolidList"/>
    <dgm:cxn modelId="{F73DE538-05BA-42DB-94BA-C71AB3D64DF6}" type="presParOf" srcId="{3C7F6CAB-75AD-4DD8-85E3-83EB0056F8A4}" destId="{690EA00F-812A-447D-BAAC-D6530B37EE7A}" srcOrd="1" destOrd="0" presId="urn:microsoft.com/office/officeart/2018/2/layout/IconVerticalSolidList"/>
    <dgm:cxn modelId="{D8AC268B-F453-4278-9359-AF9ED23A5A5F}" type="presParOf" srcId="{3C7F6CAB-75AD-4DD8-85E3-83EB0056F8A4}" destId="{EB5545FE-405F-4730-B932-7317AE949D35}" srcOrd="2" destOrd="0" presId="urn:microsoft.com/office/officeart/2018/2/layout/IconVerticalSolidList"/>
    <dgm:cxn modelId="{255B7E07-707B-4C31-A37C-7CE89EE479BE}" type="presParOf" srcId="{3C7F6CAB-75AD-4DD8-85E3-83EB0056F8A4}" destId="{84E060E9-D0D4-4E9B-AA67-8AD461A1535F}" srcOrd="3" destOrd="0" presId="urn:microsoft.com/office/officeart/2018/2/layout/IconVerticalSolidList"/>
    <dgm:cxn modelId="{CF6C7CDB-8ADF-4B9F-8A81-D7E44CBA39F6}" type="presParOf" srcId="{B38FBF50-B5D3-4E6E-B821-67B3EE7F1C24}" destId="{423DF894-1483-405C-8AC3-3B255ED1BF9A}" srcOrd="1" destOrd="0" presId="urn:microsoft.com/office/officeart/2018/2/layout/IconVerticalSolidList"/>
    <dgm:cxn modelId="{B26260D1-41F4-40AA-B24A-40EC15C26DC9}" type="presParOf" srcId="{B38FBF50-B5D3-4E6E-B821-67B3EE7F1C24}" destId="{A9B0BAF3-A0CB-4061-883C-CC636019C288}" srcOrd="2" destOrd="0" presId="urn:microsoft.com/office/officeart/2018/2/layout/IconVerticalSolidList"/>
    <dgm:cxn modelId="{80E44273-1080-4AB3-819C-3B904423A05C}" type="presParOf" srcId="{A9B0BAF3-A0CB-4061-883C-CC636019C288}" destId="{FCC02264-2626-4153-B9F2-B56B7568F16D}" srcOrd="0" destOrd="0" presId="urn:microsoft.com/office/officeart/2018/2/layout/IconVerticalSolidList"/>
    <dgm:cxn modelId="{7123A0E2-DBEE-48CB-B77F-61626592C35F}" type="presParOf" srcId="{A9B0BAF3-A0CB-4061-883C-CC636019C288}" destId="{E73717AA-2F13-4116-AEBA-2141E6C53018}" srcOrd="1" destOrd="0" presId="urn:microsoft.com/office/officeart/2018/2/layout/IconVerticalSolidList"/>
    <dgm:cxn modelId="{36949ED8-4AA2-444D-869B-7D50C7F9BA48}" type="presParOf" srcId="{A9B0BAF3-A0CB-4061-883C-CC636019C288}" destId="{EB654C04-11A4-43E6-B1DC-52B091D5CFAF}" srcOrd="2" destOrd="0" presId="urn:microsoft.com/office/officeart/2018/2/layout/IconVerticalSolidList"/>
    <dgm:cxn modelId="{D8BD6AA9-6F9E-4A99-9D52-95CCB9B2B769}" type="presParOf" srcId="{A9B0BAF3-A0CB-4061-883C-CC636019C288}" destId="{6C82A27C-8544-4247-940C-2EDDC68B469E}" srcOrd="3" destOrd="0" presId="urn:microsoft.com/office/officeart/2018/2/layout/IconVerticalSolidList"/>
    <dgm:cxn modelId="{E12B5E09-6751-42BD-8657-BB6256690DD9}" type="presParOf" srcId="{B38FBF50-B5D3-4E6E-B821-67B3EE7F1C24}" destId="{167F1C34-F31C-4EFB-A396-88CF4A528E28}" srcOrd="3" destOrd="0" presId="urn:microsoft.com/office/officeart/2018/2/layout/IconVerticalSolidList"/>
    <dgm:cxn modelId="{E463D5DF-4850-456F-A075-592EF48D6A7B}" type="presParOf" srcId="{B38FBF50-B5D3-4E6E-B821-67B3EE7F1C24}" destId="{1F60A4E9-BAFD-456F-B8E8-705D4A8F0726}" srcOrd="4" destOrd="0" presId="urn:microsoft.com/office/officeart/2018/2/layout/IconVerticalSolidList"/>
    <dgm:cxn modelId="{D23C476B-9363-4931-A0C2-B030B9D9327F}" type="presParOf" srcId="{1F60A4E9-BAFD-456F-B8E8-705D4A8F0726}" destId="{99026BD1-7C0A-46DD-9142-5DCEBBDE7A23}" srcOrd="0" destOrd="0" presId="urn:microsoft.com/office/officeart/2018/2/layout/IconVerticalSolidList"/>
    <dgm:cxn modelId="{28AC822C-66D3-479C-A9F3-AA60D6001E2C}" type="presParOf" srcId="{1F60A4E9-BAFD-456F-B8E8-705D4A8F0726}" destId="{04D97375-9605-4D71-9484-3186895EE606}" srcOrd="1" destOrd="0" presId="urn:microsoft.com/office/officeart/2018/2/layout/IconVerticalSolidList"/>
    <dgm:cxn modelId="{FC1AA2B9-861D-4A77-971B-61246B62AC23}" type="presParOf" srcId="{1F60A4E9-BAFD-456F-B8E8-705D4A8F0726}" destId="{DEF0FA7D-6870-4542-82D9-6814BDC09CD7}" srcOrd="2" destOrd="0" presId="urn:microsoft.com/office/officeart/2018/2/layout/IconVerticalSolidList"/>
    <dgm:cxn modelId="{BDF4A79B-0EA6-4B5C-BE13-2B39A774C7DE}" type="presParOf" srcId="{1F60A4E9-BAFD-456F-B8E8-705D4A8F0726}" destId="{801451D0-8AAA-4A6E-BFBB-FC9D11802363}" srcOrd="3" destOrd="0" presId="urn:microsoft.com/office/officeart/2018/2/layout/IconVerticalSolidList"/>
    <dgm:cxn modelId="{26F6B38F-F46D-4CB5-B1C6-597FB5CB5395}" type="presParOf" srcId="{B38FBF50-B5D3-4E6E-B821-67B3EE7F1C24}" destId="{298E6FA9-96A7-4EAF-B739-4505F0F8B04B}" srcOrd="5" destOrd="0" presId="urn:microsoft.com/office/officeart/2018/2/layout/IconVerticalSolidList"/>
    <dgm:cxn modelId="{AB5BA2B1-0CA7-4244-84B3-0A51DD36F871}" type="presParOf" srcId="{B38FBF50-B5D3-4E6E-B821-67B3EE7F1C24}" destId="{90F0EF3F-F31C-48CA-AD18-A96480A70E36}" srcOrd="6" destOrd="0" presId="urn:microsoft.com/office/officeart/2018/2/layout/IconVerticalSolidList"/>
    <dgm:cxn modelId="{29BF0630-C87D-4FF8-B33C-E93C0E8B8B8D}" type="presParOf" srcId="{90F0EF3F-F31C-48CA-AD18-A96480A70E36}" destId="{E3318852-962E-4009-93BA-964E137470F7}" srcOrd="0" destOrd="0" presId="urn:microsoft.com/office/officeart/2018/2/layout/IconVerticalSolidList"/>
    <dgm:cxn modelId="{46681B82-41FB-4B25-99D2-0081D0B7B29D}" type="presParOf" srcId="{90F0EF3F-F31C-48CA-AD18-A96480A70E36}" destId="{5CDAD788-1B84-4CD6-A7BF-5C2E9DF9ABD5}" srcOrd="1" destOrd="0" presId="urn:microsoft.com/office/officeart/2018/2/layout/IconVerticalSolidList"/>
    <dgm:cxn modelId="{84AD36D4-F667-4CB7-A215-9A4A5B47D164}" type="presParOf" srcId="{90F0EF3F-F31C-48CA-AD18-A96480A70E36}" destId="{914374DB-7963-405E-95C3-0BE34BED7D10}" srcOrd="2" destOrd="0" presId="urn:microsoft.com/office/officeart/2018/2/layout/IconVerticalSolidList"/>
    <dgm:cxn modelId="{5393B00F-0946-4852-AB2A-7FA4BBDD9072}" type="presParOf" srcId="{90F0EF3F-F31C-48CA-AD18-A96480A70E36}" destId="{12507D89-5E0B-4A78-A41E-154BEA5588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DFEDFC-1DE6-46AD-9667-B91E0FC89EF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D65293-CF73-401C-8E88-6487863E6468}">
      <dgm:prSet/>
      <dgm:spPr/>
      <dgm:t>
        <a:bodyPr/>
        <a:lstStyle/>
        <a:p>
          <a:r>
            <a:rPr lang="en-US" dirty="0">
              <a:latin typeface="Corbel" panose="020B0503020204020204"/>
            </a:rPr>
            <a:t>The</a:t>
          </a:r>
          <a:r>
            <a:rPr lang="en-US" dirty="0"/>
            <a:t> scope of the project is large or indeterminate</a:t>
          </a:r>
        </a:p>
      </dgm:t>
    </dgm:pt>
    <dgm:pt modelId="{59E475FD-C469-4642-9765-367D17942FBF}" type="parTrans" cxnId="{31E02CDC-E918-45C3-98DC-87BA6E22D1DD}">
      <dgm:prSet/>
      <dgm:spPr/>
      <dgm:t>
        <a:bodyPr/>
        <a:lstStyle/>
        <a:p>
          <a:endParaRPr lang="en-US"/>
        </a:p>
      </dgm:t>
    </dgm:pt>
    <dgm:pt modelId="{EEB435D1-E657-4187-9ED5-943AA1E93E22}" type="sibTrans" cxnId="{31E02CDC-E918-45C3-98DC-87BA6E22D1DD}">
      <dgm:prSet/>
      <dgm:spPr/>
      <dgm:t>
        <a:bodyPr/>
        <a:lstStyle/>
        <a:p>
          <a:endParaRPr lang="en-US"/>
        </a:p>
      </dgm:t>
    </dgm:pt>
    <dgm:pt modelId="{9F563C67-2D57-4302-BB37-172488F9C8D2}">
      <dgm:prSet/>
      <dgm:spPr/>
      <dgm:t>
        <a:bodyPr/>
        <a:lstStyle/>
        <a:p>
          <a:r>
            <a:rPr lang="en-US" dirty="0">
              <a:latin typeface="Corbel" panose="020B0503020204020204"/>
            </a:rPr>
            <a:t>Budget</a:t>
          </a:r>
          <a:r>
            <a:rPr lang="en-US" dirty="0"/>
            <a:t> and deadlines are flexible</a:t>
          </a:r>
        </a:p>
      </dgm:t>
    </dgm:pt>
    <dgm:pt modelId="{2F7F2C5A-2BF0-4818-A200-6AF1605AD3F9}" type="parTrans" cxnId="{B02DC3CD-071C-4BC4-A72F-37943C8EE2F8}">
      <dgm:prSet/>
      <dgm:spPr/>
      <dgm:t>
        <a:bodyPr/>
        <a:lstStyle/>
        <a:p>
          <a:endParaRPr lang="en-US"/>
        </a:p>
      </dgm:t>
    </dgm:pt>
    <dgm:pt modelId="{A9D8846A-F6D5-4842-BEAB-21D1DA795386}" type="sibTrans" cxnId="{B02DC3CD-071C-4BC4-A72F-37943C8EE2F8}">
      <dgm:prSet/>
      <dgm:spPr/>
      <dgm:t>
        <a:bodyPr/>
        <a:lstStyle/>
        <a:p>
          <a:endParaRPr lang="en-US"/>
        </a:p>
      </dgm:t>
    </dgm:pt>
    <dgm:pt modelId="{179E4B04-389E-4917-9719-712B600BC6D0}">
      <dgm:prSet/>
      <dgm:spPr/>
      <dgm:t>
        <a:bodyPr/>
        <a:lstStyle/>
        <a:p>
          <a:r>
            <a:rPr lang="en-US" dirty="0">
              <a:latin typeface="Corbel" panose="020B0503020204020204"/>
            </a:rPr>
            <a:t>Team</a:t>
          </a:r>
          <a:r>
            <a:rPr lang="en-US" dirty="0"/>
            <a:t> is cross-functional</a:t>
          </a:r>
        </a:p>
      </dgm:t>
    </dgm:pt>
    <dgm:pt modelId="{B2DB87D7-05FB-4F9E-8474-5CE38F7D9FA4}" type="parTrans" cxnId="{A0396170-3CE7-4600-A3F6-EAF58A648F11}">
      <dgm:prSet/>
      <dgm:spPr/>
      <dgm:t>
        <a:bodyPr/>
        <a:lstStyle/>
        <a:p>
          <a:endParaRPr lang="en-US"/>
        </a:p>
      </dgm:t>
    </dgm:pt>
    <dgm:pt modelId="{919BE75B-D2E4-4C0E-B685-0CFF2B743F19}" type="sibTrans" cxnId="{A0396170-3CE7-4600-A3F6-EAF58A648F11}">
      <dgm:prSet/>
      <dgm:spPr/>
      <dgm:t>
        <a:bodyPr/>
        <a:lstStyle/>
        <a:p>
          <a:endParaRPr lang="en-US"/>
        </a:p>
      </dgm:t>
    </dgm:pt>
    <dgm:pt modelId="{3B8DAEAE-9E44-43D6-B256-EF82F38C8517}">
      <dgm:prSet/>
      <dgm:spPr/>
      <dgm:t>
        <a:bodyPr/>
        <a:lstStyle/>
        <a:p>
          <a:r>
            <a:rPr lang="en-US" dirty="0"/>
            <a:t>Iterative development ideal</a:t>
          </a:r>
        </a:p>
      </dgm:t>
    </dgm:pt>
    <dgm:pt modelId="{ED1F509C-1305-4FAE-B2A1-29EA73D12347}" type="parTrans" cxnId="{DFD7B438-E548-4E8D-B117-D601659D9295}">
      <dgm:prSet/>
      <dgm:spPr/>
      <dgm:t>
        <a:bodyPr/>
        <a:lstStyle/>
        <a:p>
          <a:endParaRPr lang="en-US"/>
        </a:p>
      </dgm:t>
    </dgm:pt>
    <dgm:pt modelId="{1ED64296-8DC1-4156-83F7-0E251E7F771B}" type="sibTrans" cxnId="{DFD7B438-E548-4E8D-B117-D601659D9295}">
      <dgm:prSet/>
      <dgm:spPr/>
      <dgm:t>
        <a:bodyPr/>
        <a:lstStyle/>
        <a:p>
          <a:endParaRPr lang="en-US"/>
        </a:p>
      </dgm:t>
    </dgm:pt>
    <dgm:pt modelId="{135A7849-2B4A-4880-8AC5-C3A2CFE2F363}" type="pres">
      <dgm:prSet presAssocID="{F7DFEDFC-1DE6-46AD-9667-B91E0FC89EF9}" presName="vert0" presStyleCnt="0">
        <dgm:presLayoutVars>
          <dgm:dir/>
          <dgm:animOne val="branch"/>
          <dgm:animLvl val="lvl"/>
        </dgm:presLayoutVars>
      </dgm:prSet>
      <dgm:spPr/>
    </dgm:pt>
    <dgm:pt modelId="{CB00A5F8-C4E2-4AE1-9739-595EF52DD2BC}" type="pres">
      <dgm:prSet presAssocID="{7DD65293-CF73-401C-8E88-6487863E6468}" presName="thickLine" presStyleLbl="alignNode1" presStyleIdx="0" presStyleCnt="4"/>
      <dgm:spPr/>
    </dgm:pt>
    <dgm:pt modelId="{ADD072F6-A00E-4DC5-992A-E4C1C04CB59B}" type="pres">
      <dgm:prSet presAssocID="{7DD65293-CF73-401C-8E88-6487863E6468}" presName="horz1" presStyleCnt="0"/>
      <dgm:spPr/>
    </dgm:pt>
    <dgm:pt modelId="{F1C09B41-75B6-47DA-8DB4-89E3C7F8C649}" type="pres">
      <dgm:prSet presAssocID="{7DD65293-CF73-401C-8E88-6487863E6468}" presName="tx1" presStyleLbl="revTx" presStyleIdx="0" presStyleCnt="4"/>
      <dgm:spPr/>
    </dgm:pt>
    <dgm:pt modelId="{C5AE1DC9-EE60-412E-8BB1-D59BDE5ABD8C}" type="pres">
      <dgm:prSet presAssocID="{7DD65293-CF73-401C-8E88-6487863E6468}" presName="vert1" presStyleCnt="0"/>
      <dgm:spPr/>
    </dgm:pt>
    <dgm:pt modelId="{4B4F0249-0678-4ADD-BC41-F86752BAA676}" type="pres">
      <dgm:prSet presAssocID="{9F563C67-2D57-4302-BB37-172488F9C8D2}" presName="thickLine" presStyleLbl="alignNode1" presStyleIdx="1" presStyleCnt="4"/>
      <dgm:spPr/>
    </dgm:pt>
    <dgm:pt modelId="{C25E888A-4049-402C-8180-CF0E044CEEE6}" type="pres">
      <dgm:prSet presAssocID="{9F563C67-2D57-4302-BB37-172488F9C8D2}" presName="horz1" presStyleCnt="0"/>
      <dgm:spPr/>
    </dgm:pt>
    <dgm:pt modelId="{E564F209-095C-49D5-B1B8-7C21212DAE15}" type="pres">
      <dgm:prSet presAssocID="{9F563C67-2D57-4302-BB37-172488F9C8D2}" presName="tx1" presStyleLbl="revTx" presStyleIdx="1" presStyleCnt="4"/>
      <dgm:spPr/>
    </dgm:pt>
    <dgm:pt modelId="{D09B9030-30BF-48CB-A415-A10032F1569D}" type="pres">
      <dgm:prSet presAssocID="{9F563C67-2D57-4302-BB37-172488F9C8D2}" presName="vert1" presStyleCnt="0"/>
      <dgm:spPr/>
    </dgm:pt>
    <dgm:pt modelId="{4B600626-9DBF-46F9-9EFE-BBC89A023845}" type="pres">
      <dgm:prSet presAssocID="{179E4B04-389E-4917-9719-712B600BC6D0}" presName="thickLine" presStyleLbl="alignNode1" presStyleIdx="2" presStyleCnt="4"/>
      <dgm:spPr/>
    </dgm:pt>
    <dgm:pt modelId="{7F5E1048-5AED-490B-B468-34165D8940AF}" type="pres">
      <dgm:prSet presAssocID="{179E4B04-389E-4917-9719-712B600BC6D0}" presName="horz1" presStyleCnt="0"/>
      <dgm:spPr/>
    </dgm:pt>
    <dgm:pt modelId="{52D5BFFA-A61D-4CEB-A36C-DACF97D55F39}" type="pres">
      <dgm:prSet presAssocID="{179E4B04-389E-4917-9719-712B600BC6D0}" presName="tx1" presStyleLbl="revTx" presStyleIdx="2" presStyleCnt="4"/>
      <dgm:spPr/>
    </dgm:pt>
    <dgm:pt modelId="{2D4114A7-9EA3-477C-AFAD-A6BDC892DB88}" type="pres">
      <dgm:prSet presAssocID="{179E4B04-389E-4917-9719-712B600BC6D0}" presName="vert1" presStyleCnt="0"/>
      <dgm:spPr/>
    </dgm:pt>
    <dgm:pt modelId="{1ADC4658-CA6A-4B0D-B41E-EA0B4036D085}" type="pres">
      <dgm:prSet presAssocID="{3B8DAEAE-9E44-43D6-B256-EF82F38C8517}" presName="thickLine" presStyleLbl="alignNode1" presStyleIdx="3" presStyleCnt="4"/>
      <dgm:spPr/>
    </dgm:pt>
    <dgm:pt modelId="{60179818-90A6-450A-AA1C-B8BBD4A3BBE8}" type="pres">
      <dgm:prSet presAssocID="{3B8DAEAE-9E44-43D6-B256-EF82F38C8517}" presName="horz1" presStyleCnt="0"/>
      <dgm:spPr/>
    </dgm:pt>
    <dgm:pt modelId="{91D17C99-65B7-4FA9-A775-549931AB3014}" type="pres">
      <dgm:prSet presAssocID="{3B8DAEAE-9E44-43D6-B256-EF82F38C8517}" presName="tx1" presStyleLbl="revTx" presStyleIdx="3" presStyleCnt="4"/>
      <dgm:spPr/>
    </dgm:pt>
    <dgm:pt modelId="{CECA4611-EA76-48CD-8D8E-EDF5A500A6C9}" type="pres">
      <dgm:prSet presAssocID="{3B8DAEAE-9E44-43D6-B256-EF82F38C8517}" presName="vert1" presStyleCnt="0"/>
      <dgm:spPr/>
    </dgm:pt>
  </dgm:ptLst>
  <dgm:cxnLst>
    <dgm:cxn modelId="{1A620104-8D0E-40B9-9812-B683F5293F5F}" type="presOf" srcId="{179E4B04-389E-4917-9719-712B600BC6D0}" destId="{52D5BFFA-A61D-4CEB-A36C-DACF97D55F39}" srcOrd="0" destOrd="0" presId="urn:microsoft.com/office/officeart/2008/layout/LinedList"/>
    <dgm:cxn modelId="{E322D81D-4E9E-423E-8938-09DE3EE0075C}" type="presOf" srcId="{7DD65293-CF73-401C-8E88-6487863E6468}" destId="{F1C09B41-75B6-47DA-8DB4-89E3C7F8C649}" srcOrd="0" destOrd="0" presId="urn:microsoft.com/office/officeart/2008/layout/LinedList"/>
    <dgm:cxn modelId="{DFD7B438-E548-4E8D-B117-D601659D9295}" srcId="{F7DFEDFC-1DE6-46AD-9667-B91E0FC89EF9}" destId="{3B8DAEAE-9E44-43D6-B256-EF82F38C8517}" srcOrd="3" destOrd="0" parTransId="{ED1F509C-1305-4FAE-B2A1-29EA73D12347}" sibTransId="{1ED64296-8DC1-4156-83F7-0E251E7F771B}"/>
    <dgm:cxn modelId="{A0396170-3CE7-4600-A3F6-EAF58A648F11}" srcId="{F7DFEDFC-1DE6-46AD-9667-B91E0FC89EF9}" destId="{179E4B04-389E-4917-9719-712B600BC6D0}" srcOrd="2" destOrd="0" parTransId="{B2DB87D7-05FB-4F9E-8474-5CE38F7D9FA4}" sibTransId="{919BE75B-D2E4-4C0E-B685-0CFF2B743F19}"/>
    <dgm:cxn modelId="{DBEE8870-2B6E-46CB-A691-683C2E1062EA}" type="presOf" srcId="{F7DFEDFC-1DE6-46AD-9667-B91E0FC89EF9}" destId="{135A7849-2B4A-4880-8AC5-C3A2CFE2F363}" srcOrd="0" destOrd="0" presId="urn:microsoft.com/office/officeart/2008/layout/LinedList"/>
    <dgm:cxn modelId="{F55C5380-3519-4544-B7A9-FB39992DBD52}" type="presOf" srcId="{9F563C67-2D57-4302-BB37-172488F9C8D2}" destId="{E564F209-095C-49D5-B1B8-7C21212DAE15}" srcOrd="0" destOrd="0" presId="urn:microsoft.com/office/officeart/2008/layout/LinedList"/>
    <dgm:cxn modelId="{0C233690-2E3E-49CE-B18C-7F0892C069B2}" type="presOf" srcId="{3B8DAEAE-9E44-43D6-B256-EF82F38C8517}" destId="{91D17C99-65B7-4FA9-A775-549931AB3014}" srcOrd="0" destOrd="0" presId="urn:microsoft.com/office/officeart/2008/layout/LinedList"/>
    <dgm:cxn modelId="{B02DC3CD-071C-4BC4-A72F-37943C8EE2F8}" srcId="{F7DFEDFC-1DE6-46AD-9667-B91E0FC89EF9}" destId="{9F563C67-2D57-4302-BB37-172488F9C8D2}" srcOrd="1" destOrd="0" parTransId="{2F7F2C5A-2BF0-4818-A200-6AF1605AD3F9}" sibTransId="{A9D8846A-F6D5-4842-BEAB-21D1DA795386}"/>
    <dgm:cxn modelId="{31E02CDC-E918-45C3-98DC-87BA6E22D1DD}" srcId="{F7DFEDFC-1DE6-46AD-9667-B91E0FC89EF9}" destId="{7DD65293-CF73-401C-8E88-6487863E6468}" srcOrd="0" destOrd="0" parTransId="{59E475FD-C469-4642-9765-367D17942FBF}" sibTransId="{EEB435D1-E657-4187-9ED5-943AA1E93E22}"/>
    <dgm:cxn modelId="{FC8877BD-A237-492A-BF1D-AFB694C56038}" type="presParOf" srcId="{135A7849-2B4A-4880-8AC5-C3A2CFE2F363}" destId="{CB00A5F8-C4E2-4AE1-9739-595EF52DD2BC}" srcOrd="0" destOrd="0" presId="urn:microsoft.com/office/officeart/2008/layout/LinedList"/>
    <dgm:cxn modelId="{BB593B50-DDCC-4F57-9282-A13B5B23AD28}" type="presParOf" srcId="{135A7849-2B4A-4880-8AC5-C3A2CFE2F363}" destId="{ADD072F6-A00E-4DC5-992A-E4C1C04CB59B}" srcOrd="1" destOrd="0" presId="urn:microsoft.com/office/officeart/2008/layout/LinedList"/>
    <dgm:cxn modelId="{2D7D4B03-6BE5-4F22-BF40-0EF842743D63}" type="presParOf" srcId="{ADD072F6-A00E-4DC5-992A-E4C1C04CB59B}" destId="{F1C09B41-75B6-47DA-8DB4-89E3C7F8C649}" srcOrd="0" destOrd="0" presId="urn:microsoft.com/office/officeart/2008/layout/LinedList"/>
    <dgm:cxn modelId="{4C326331-EADA-4CA6-A485-DA1A7F3115AB}" type="presParOf" srcId="{ADD072F6-A00E-4DC5-992A-E4C1C04CB59B}" destId="{C5AE1DC9-EE60-412E-8BB1-D59BDE5ABD8C}" srcOrd="1" destOrd="0" presId="urn:microsoft.com/office/officeart/2008/layout/LinedList"/>
    <dgm:cxn modelId="{23269987-B08C-42A7-BAF7-469662B8F2EB}" type="presParOf" srcId="{135A7849-2B4A-4880-8AC5-C3A2CFE2F363}" destId="{4B4F0249-0678-4ADD-BC41-F86752BAA676}" srcOrd="2" destOrd="0" presId="urn:microsoft.com/office/officeart/2008/layout/LinedList"/>
    <dgm:cxn modelId="{6D8FBB46-FE7E-48BC-B157-9C9E74832F0F}" type="presParOf" srcId="{135A7849-2B4A-4880-8AC5-C3A2CFE2F363}" destId="{C25E888A-4049-402C-8180-CF0E044CEEE6}" srcOrd="3" destOrd="0" presId="urn:microsoft.com/office/officeart/2008/layout/LinedList"/>
    <dgm:cxn modelId="{73EDCB67-B63E-4E17-85CA-C64362FE1ACF}" type="presParOf" srcId="{C25E888A-4049-402C-8180-CF0E044CEEE6}" destId="{E564F209-095C-49D5-B1B8-7C21212DAE15}" srcOrd="0" destOrd="0" presId="urn:microsoft.com/office/officeart/2008/layout/LinedList"/>
    <dgm:cxn modelId="{2F44AEB9-CBEE-4385-94BB-551391DA48BD}" type="presParOf" srcId="{C25E888A-4049-402C-8180-CF0E044CEEE6}" destId="{D09B9030-30BF-48CB-A415-A10032F1569D}" srcOrd="1" destOrd="0" presId="urn:microsoft.com/office/officeart/2008/layout/LinedList"/>
    <dgm:cxn modelId="{2F196957-B85C-4106-8367-5FEFBAA824BA}" type="presParOf" srcId="{135A7849-2B4A-4880-8AC5-C3A2CFE2F363}" destId="{4B600626-9DBF-46F9-9EFE-BBC89A023845}" srcOrd="4" destOrd="0" presId="urn:microsoft.com/office/officeart/2008/layout/LinedList"/>
    <dgm:cxn modelId="{A472BDC9-75EE-4CDA-876A-8828C0ED00F5}" type="presParOf" srcId="{135A7849-2B4A-4880-8AC5-C3A2CFE2F363}" destId="{7F5E1048-5AED-490B-B468-34165D8940AF}" srcOrd="5" destOrd="0" presId="urn:microsoft.com/office/officeart/2008/layout/LinedList"/>
    <dgm:cxn modelId="{9D548830-B981-4BBB-980C-F19698200994}" type="presParOf" srcId="{7F5E1048-5AED-490B-B468-34165D8940AF}" destId="{52D5BFFA-A61D-4CEB-A36C-DACF97D55F39}" srcOrd="0" destOrd="0" presId="urn:microsoft.com/office/officeart/2008/layout/LinedList"/>
    <dgm:cxn modelId="{1E008CA0-59BC-4763-ADAF-E401E2469ACA}" type="presParOf" srcId="{7F5E1048-5AED-490B-B468-34165D8940AF}" destId="{2D4114A7-9EA3-477C-AFAD-A6BDC892DB88}" srcOrd="1" destOrd="0" presId="urn:microsoft.com/office/officeart/2008/layout/LinedList"/>
    <dgm:cxn modelId="{82247471-5F8F-45C8-A387-4A6853375FEF}" type="presParOf" srcId="{135A7849-2B4A-4880-8AC5-C3A2CFE2F363}" destId="{1ADC4658-CA6A-4B0D-B41E-EA0B4036D085}" srcOrd="6" destOrd="0" presId="urn:microsoft.com/office/officeart/2008/layout/LinedList"/>
    <dgm:cxn modelId="{31167084-CC80-400B-8BDF-F16218D16301}" type="presParOf" srcId="{135A7849-2B4A-4880-8AC5-C3A2CFE2F363}" destId="{60179818-90A6-450A-AA1C-B8BBD4A3BBE8}" srcOrd="7" destOrd="0" presId="urn:microsoft.com/office/officeart/2008/layout/LinedList"/>
    <dgm:cxn modelId="{558C48E9-8E7C-432E-A475-A3B1B54F21CB}" type="presParOf" srcId="{60179818-90A6-450A-AA1C-B8BBD4A3BBE8}" destId="{91D17C99-65B7-4FA9-A775-549931AB3014}" srcOrd="0" destOrd="0" presId="urn:microsoft.com/office/officeart/2008/layout/LinedList"/>
    <dgm:cxn modelId="{65AFE64D-3C50-41F4-8FBB-866E8B1FB097}" type="presParOf" srcId="{60179818-90A6-450A-AA1C-B8BBD4A3BBE8}" destId="{CECA4611-EA76-48CD-8D8E-EDF5A500A6C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6C155-E173-4609-933E-C5B8AC8B1AA4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96768-7DF8-4CD8-BA68-346FD3E31020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Maintains relationship with clients and stakeholders</a:t>
          </a:r>
        </a:p>
      </dsp:txBody>
      <dsp:txXfrm>
        <a:off x="0" y="623"/>
        <a:ext cx="6492875" cy="1020830"/>
      </dsp:txXfrm>
    </dsp:sp>
    <dsp:sp modelId="{9CD9D44E-EE2D-456B-9AD6-D4D84B7BB650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0D312-67A1-4B21-A105-B8F5E903F262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Responsible for the client's vision being realized</a:t>
          </a:r>
        </a:p>
      </dsp:txBody>
      <dsp:txXfrm>
        <a:off x="0" y="1021453"/>
        <a:ext cx="6492875" cy="1020830"/>
      </dsp:txXfrm>
    </dsp:sp>
    <dsp:sp modelId="{051797E5-30DE-44A3-B9C4-8DF696D2EC0D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4DF648-0A09-4515-B74E-D97198C026B3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Prioritizes backlog, pieces critical to the vision are first to be finished</a:t>
          </a:r>
        </a:p>
      </dsp:txBody>
      <dsp:txXfrm>
        <a:off x="0" y="2042284"/>
        <a:ext cx="6492875" cy="1020830"/>
      </dsp:txXfrm>
    </dsp:sp>
    <dsp:sp modelId="{27F4369D-A8DE-4E17-8889-FFFFA3B050B2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76897-7E1B-49D4-83F5-D6D441004484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Maintains accountability for the team's successes</a:t>
          </a:r>
        </a:p>
      </dsp:txBody>
      <dsp:txXfrm>
        <a:off x="0" y="3063115"/>
        <a:ext cx="6492875" cy="1020830"/>
      </dsp:txXfrm>
    </dsp:sp>
    <dsp:sp modelId="{FEDE052F-FB76-4314-AB14-943C04D9521B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A57E5-FA20-4D16-A686-FFF1C12F0C8B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Maintains accurate updates to clients</a:t>
          </a:r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CF5F0-7EAA-482D-9E72-506AA3565C24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249E8-C3B8-4380-AFD0-079776E582A1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Help in planning sprints and setting goals</a:t>
          </a:r>
        </a:p>
      </dsp:txBody>
      <dsp:txXfrm>
        <a:off x="0" y="0"/>
        <a:ext cx="6492875" cy="1276350"/>
      </dsp:txXfrm>
    </dsp:sp>
    <dsp:sp modelId="{0847AB16-C1F1-4D2A-B63D-CE9DFB157A60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03C0D-86AD-4651-A2B7-B7C420F14DD8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Expertise assists in design steps and development</a:t>
          </a:r>
        </a:p>
      </dsp:txBody>
      <dsp:txXfrm>
        <a:off x="0" y="1276350"/>
        <a:ext cx="6492875" cy="1276350"/>
      </dsp:txXfrm>
    </dsp:sp>
    <dsp:sp modelId="{98807993-7B00-4AEC-9F1C-3212E7CFFC62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4A5B3-932D-41C2-A2D8-BF24616B53F7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Knowledge and data assists in finding best, most efficient way to develop product</a:t>
          </a:r>
        </a:p>
      </dsp:txBody>
      <dsp:txXfrm>
        <a:off x="0" y="2552700"/>
        <a:ext cx="6492875" cy="1276350"/>
      </dsp:txXfrm>
    </dsp:sp>
    <dsp:sp modelId="{421C0EF3-1284-47F1-8F54-498CFA63931A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1B4A-7075-4475-BFB8-14C36711CB09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Regular testing and quality assurance to make sure product works and satisfies success criteria</a:t>
          </a:r>
        </a:p>
      </dsp:txBody>
      <dsp:txXfrm>
        <a:off x="0" y="3829050"/>
        <a:ext cx="6492875" cy="1276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8B8DC-1B7C-45E1-A84B-8F137163E529}">
      <dsp:nvSpPr>
        <dsp:cNvPr id="0" name=""/>
        <dsp:cNvSpPr/>
      </dsp:nvSpPr>
      <dsp:spPr>
        <a:xfrm>
          <a:off x="0" y="2118"/>
          <a:ext cx="6492875" cy="10739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6185D-8EB3-4D06-8279-9A79DEE4AAC0}">
      <dsp:nvSpPr>
        <dsp:cNvPr id="0" name=""/>
        <dsp:cNvSpPr/>
      </dsp:nvSpPr>
      <dsp:spPr>
        <a:xfrm>
          <a:off x="324863" y="243752"/>
          <a:ext cx="590660" cy="59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A31C9-3E94-4E56-9745-E5AD9452E3B9}">
      <dsp:nvSpPr>
        <dsp:cNvPr id="0" name=""/>
        <dsp:cNvSpPr/>
      </dsp:nvSpPr>
      <dsp:spPr>
        <a:xfrm>
          <a:off x="1240387" y="2118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Development is always evolving, adapting, and ongoing</a:t>
          </a:r>
        </a:p>
      </dsp:txBody>
      <dsp:txXfrm>
        <a:off x="1240387" y="2118"/>
        <a:ext cx="5252487" cy="1073928"/>
      </dsp:txXfrm>
    </dsp:sp>
    <dsp:sp modelId="{A0AD2D4F-A8E6-4856-9E7C-A1EABFA5DF4A}">
      <dsp:nvSpPr>
        <dsp:cNvPr id="0" name=""/>
        <dsp:cNvSpPr/>
      </dsp:nvSpPr>
      <dsp:spPr>
        <a:xfrm>
          <a:off x="0" y="1344530"/>
          <a:ext cx="6492875" cy="10739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A7D05-62FD-4FAB-BC3C-91851A9E9D0D}">
      <dsp:nvSpPr>
        <dsp:cNvPr id="0" name=""/>
        <dsp:cNvSpPr/>
      </dsp:nvSpPr>
      <dsp:spPr>
        <a:xfrm>
          <a:off x="324863" y="1586164"/>
          <a:ext cx="590660" cy="59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AE7A3-B7A3-499D-A5AD-721B11E344BC}">
      <dsp:nvSpPr>
        <dsp:cNvPr id="0" name=""/>
        <dsp:cNvSpPr/>
      </dsp:nvSpPr>
      <dsp:spPr>
        <a:xfrm>
          <a:off x="1240387" y="1344530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Progress is iterative</a:t>
          </a:r>
        </a:p>
      </dsp:txBody>
      <dsp:txXfrm>
        <a:off x="1240387" y="1344530"/>
        <a:ext cx="5252487" cy="1073928"/>
      </dsp:txXfrm>
    </dsp:sp>
    <dsp:sp modelId="{26CD87F3-BD15-4270-B1B1-0F7A75EA2F3B}">
      <dsp:nvSpPr>
        <dsp:cNvPr id="0" name=""/>
        <dsp:cNvSpPr/>
      </dsp:nvSpPr>
      <dsp:spPr>
        <a:xfrm>
          <a:off x="0" y="2686941"/>
          <a:ext cx="6492875" cy="10739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8C85E-B218-435C-AFBA-02854C4CFCD9}">
      <dsp:nvSpPr>
        <dsp:cNvPr id="0" name=""/>
        <dsp:cNvSpPr/>
      </dsp:nvSpPr>
      <dsp:spPr>
        <a:xfrm>
          <a:off x="324863" y="2928575"/>
          <a:ext cx="590660" cy="59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B80A2-415E-4E2D-8DDC-36F8A6E1D8B1}">
      <dsp:nvSpPr>
        <dsp:cNvPr id="0" name=""/>
        <dsp:cNvSpPr/>
      </dsp:nvSpPr>
      <dsp:spPr>
        <a:xfrm>
          <a:off x="1240387" y="2686941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Regularly produces workable products, frequent testing</a:t>
          </a:r>
        </a:p>
      </dsp:txBody>
      <dsp:txXfrm>
        <a:off x="1240387" y="2686941"/>
        <a:ext cx="5252487" cy="1073928"/>
      </dsp:txXfrm>
    </dsp:sp>
    <dsp:sp modelId="{EFFC5DFE-E4C1-4DE9-A309-61BBB930E43C}">
      <dsp:nvSpPr>
        <dsp:cNvPr id="0" name=""/>
        <dsp:cNvSpPr/>
      </dsp:nvSpPr>
      <dsp:spPr>
        <a:xfrm>
          <a:off x="0" y="4029352"/>
          <a:ext cx="6492875" cy="10739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DF464-FE5F-4E06-B30F-18FE11E1CF1F}">
      <dsp:nvSpPr>
        <dsp:cNvPr id="0" name=""/>
        <dsp:cNvSpPr/>
      </dsp:nvSpPr>
      <dsp:spPr>
        <a:xfrm>
          <a:off x="324863" y="4270986"/>
          <a:ext cx="590660" cy="59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D9FFB-E4FE-48C6-9BED-14DD4D5E3474}">
      <dsp:nvSpPr>
        <dsp:cNvPr id="0" name=""/>
        <dsp:cNvSpPr/>
      </dsp:nvSpPr>
      <dsp:spPr>
        <a:xfrm>
          <a:off x="1240387" y="4029352"/>
          <a:ext cx="5252487" cy="1073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657" tIns="113657" rIns="113657" bIns="11365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Team is cross-functional</a:t>
          </a:r>
        </a:p>
      </dsp:txBody>
      <dsp:txXfrm>
        <a:off x="1240387" y="4029352"/>
        <a:ext cx="5252487" cy="10739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93680-2591-4D78-8322-DB831FC3F268}">
      <dsp:nvSpPr>
        <dsp:cNvPr id="0" name=""/>
        <dsp:cNvSpPr/>
      </dsp:nvSpPr>
      <dsp:spPr>
        <a:xfrm>
          <a:off x="0" y="2174"/>
          <a:ext cx="6749521" cy="11022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EA00F-812A-447D-BAAC-D6530B37EE7A}">
      <dsp:nvSpPr>
        <dsp:cNvPr id="0" name=""/>
        <dsp:cNvSpPr/>
      </dsp:nvSpPr>
      <dsp:spPr>
        <a:xfrm>
          <a:off x="333416" y="250170"/>
          <a:ext cx="606210" cy="6062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060E9-D0D4-4E9B-AA67-8AD461A1535F}">
      <dsp:nvSpPr>
        <dsp:cNvPr id="0" name=""/>
        <dsp:cNvSpPr/>
      </dsp:nvSpPr>
      <dsp:spPr>
        <a:xfrm>
          <a:off x="1273043" y="2174"/>
          <a:ext cx="5476477" cy="110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50" tIns="116650" rIns="116650" bIns="1166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Development is determined from the start, allowing for fixed budgets and strict deadlines</a:t>
          </a:r>
        </a:p>
      </dsp:txBody>
      <dsp:txXfrm>
        <a:off x="1273043" y="2174"/>
        <a:ext cx="5476477" cy="1102201"/>
      </dsp:txXfrm>
    </dsp:sp>
    <dsp:sp modelId="{FCC02264-2626-4153-B9F2-B56B7568F16D}">
      <dsp:nvSpPr>
        <dsp:cNvPr id="0" name=""/>
        <dsp:cNvSpPr/>
      </dsp:nvSpPr>
      <dsp:spPr>
        <a:xfrm>
          <a:off x="0" y="1379926"/>
          <a:ext cx="6749521" cy="11022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17AA-2F13-4116-AEBA-2141E6C53018}">
      <dsp:nvSpPr>
        <dsp:cNvPr id="0" name=""/>
        <dsp:cNvSpPr/>
      </dsp:nvSpPr>
      <dsp:spPr>
        <a:xfrm>
          <a:off x="333416" y="1627922"/>
          <a:ext cx="606210" cy="6062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2A27C-8544-4247-940C-2EDDC68B469E}">
      <dsp:nvSpPr>
        <dsp:cNvPr id="0" name=""/>
        <dsp:cNvSpPr/>
      </dsp:nvSpPr>
      <dsp:spPr>
        <a:xfrm>
          <a:off x="1273043" y="1379926"/>
          <a:ext cx="5476477" cy="110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50" tIns="116650" rIns="116650" bIns="1166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Progress is sequential</a:t>
          </a:r>
        </a:p>
      </dsp:txBody>
      <dsp:txXfrm>
        <a:off x="1273043" y="1379926"/>
        <a:ext cx="5476477" cy="1102201"/>
      </dsp:txXfrm>
    </dsp:sp>
    <dsp:sp modelId="{99026BD1-7C0A-46DD-9142-5DCEBBDE7A23}">
      <dsp:nvSpPr>
        <dsp:cNvPr id="0" name=""/>
        <dsp:cNvSpPr/>
      </dsp:nvSpPr>
      <dsp:spPr>
        <a:xfrm>
          <a:off x="0" y="2757679"/>
          <a:ext cx="6749521" cy="110220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97375-9605-4D71-9484-3186895EE606}">
      <dsp:nvSpPr>
        <dsp:cNvPr id="0" name=""/>
        <dsp:cNvSpPr/>
      </dsp:nvSpPr>
      <dsp:spPr>
        <a:xfrm>
          <a:off x="333416" y="3005674"/>
          <a:ext cx="606210" cy="6062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451D0-8AAA-4A6E-BFBB-FC9D11802363}">
      <dsp:nvSpPr>
        <dsp:cNvPr id="0" name=""/>
        <dsp:cNvSpPr/>
      </dsp:nvSpPr>
      <dsp:spPr>
        <a:xfrm>
          <a:off x="1273043" y="2757679"/>
          <a:ext cx="5476477" cy="110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50" tIns="116650" rIns="116650" bIns="1166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Workable product only at the end of production</a:t>
          </a:r>
        </a:p>
      </dsp:txBody>
      <dsp:txXfrm>
        <a:off x="1273043" y="2757679"/>
        <a:ext cx="5476477" cy="1102201"/>
      </dsp:txXfrm>
    </dsp:sp>
    <dsp:sp modelId="{E3318852-962E-4009-93BA-964E137470F7}">
      <dsp:nvSpPr>
        <dsp:cNvPr id="0" name=""/>
        <dsp:cNvSpPr/>
      </dsp:nvSpPr>
      <dsp:spPr>
        <a:xfrm>
          <a:off x="0" y="4135431"/>
          <a:ext cx="6749521" cy="11022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AD788-1B84-4CD6-A7BF-5C2E9DF9ABD5}">
      <dsp:nvSpPr>
        <dsp:cNvPr id="0" name=""/>
        <dsp:cNvSpPr/>
      </dsp:nvSpPr>
      <dsp:spPr>
        <a:xfrm>
          <a:off x="333416" y="4383426"/>
          <a:ext cx="606210" cy="6062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07D89-5E0B-4A78-A41E-154BEA558839}">
      <dsp:nvSpPr>
        <dsp:cNvPr id="0" name=""/>
        <dsp:cNvSpPr/>
      </dsp:nvSpPr>
      <dsp:spPr>
        <a:xfrm>
          <a:off x="1273043" y="4135431"/>
          <a:ext cx="5476477" cy="110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50" tIns="116650" rIns="116650" bIns="11665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Team is specialized</a:t>
          </a:r>
        </a:p>
      </dsp:txBody>
      <dsp:txXfrm>
        <a:off x="1273043" y="4135431"/>
        <a:ext cx="5476477" cy="11022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00A5F8-C4E2-4AE1-9739-595EF52DD2BC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09B41-75B6-47DA-8DB4-89E3C7F8C649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bel" panose="020B0503020204020204"/>
            </a:rPr>
            <a:t>The</a:t>
          </a:r>
          <a:r>
            <a:rPr lang="en-US" sz="3500" kern="1200" dirty="0"/>
            <a:t> scope of the project is large or indeterminate</a:t>
          </a:r>
        </a:p>
      </dsp:txBody>
      <dsp:txXfrm>
        <a:off x="0" y="0"/>
        <a:ext cx="6492875" cy="1276350"/>
      </dsp:txXfrm>
    </dsp:sp>
    <dsp:sp modelId="{4B4F0249-0678-4ADD-BC41-F86752BAA676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1197987"/>
            <a:satOff val="8241"/>
            <a:lumOff val="915"/>
            <a:alphaOff val="0"/>
          </a:schemeClr>
        </a:solidFill>
        <a:ln w="15875" cap="rnd" cmpd="sng" algn="ctr">
          <a:solidFill>
            <a:schemeClr val="accent2">
              <a:hueOff val="-1197987"/>
              <a:satOff val="8241"/>
              <a:lumOff val="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4F209-095C-49D5-B1B8-7C21212DAE15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bel" panose="020B0503020204020204"/>
            </a:rPr>
            <a:t>Budget</a:t>
          </a:r>
          <a:r>
            <a:rPr lang="en-US" sz="3500" kern="1200" dirty="0"/>
            <a:t> and deadlines are flexible</a:t>
          </a:r>
        </a:p>
      </dsp:txBody>
      <dsp:txXfrm>
        <a:off x="0" y="1276350"/>
        <a:ext cx="6492875" cy="1276350"/>
      </dsp:txXfrm>
    </dsp:sp>
    <dsp:sp modelId="{4B600626-9DBF-46F9-9EFE-BBC89A023845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2395974"/>
            <a:satOff val="16481"/>
            <a:lumOff val="1829"/>
            <a:alphaOff val="0"/>
          </a:schemeClr>
        </a:solidFill>
        <a:ln w="15875" cap="rnd" cmpd="sng" algn="ctr">
          <a:solidFill>
            <a:schemeClr val="accent2">
              <a:hueOff val="-2395974"/>
              <a:satOff val="16481"/>
              <a:lumOff val="18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5BFFA-A61D-4CEB-A36C-DACF97D55F39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latin typeface="Corbel" panose="020B0503020204020204"/>
            </a:rPr>
            <a:t>Team</a:t>
          </a:r>
          <a:r>
            <a:rPr lang="en-US" sz="3500" kern="1200" dirty="0"/>
            <a:t> is cross-functional</a:t>
          </a:r>
        </a:p>
      </dsp:txBody>
      <dsp:txXfrm>
        <a:off x="0" y="2552700"/>
        <a:ext cx="6492875" cy="1276350"/>
      </dsp:txXfrm>
    </dsp:sp>
    <dsp:sp modelId="{1ADC4658-CA6A-4B0D-B41E-EA0B4036D085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3593961"/>
            <a:satOff val="24722"/>
            <a:lumOff val="2744"/>
            <a:alphaOff val="0"/>
          </a:schemeClr>
        </a:solidFill>
        <a:ln w="15875" cap="rnd" cmpd="sng" algn="ctr">
          <a:solidFill>
            <a:schemeClr val="accent2">
              <a:hueOff val="-3593961"/>
              <a:satOff val="24722"/>
              <a:lumOff val="27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17C99-65B7-4FA9-A775-549931AB3014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Iterative development ideal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5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3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8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61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43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37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9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1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73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3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3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4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5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48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articles/scrum-roles-and-responsibiliti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ocoders.com/blog/agile-software-development-life-cycle/#:~:text=There%20are%205%20phases%20within,testing%2Fdemonstrating%2C%20and%20retrospectiv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E5A92FE9-DB05-4D0D-AF5A-BE8664B9F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9">
            <a:extLst>
              <a:ext uri="{FF2B5EF4-FFF2-40B4-BE49-F238E27FC236}">
                <a16:creationId xmlns:a16="http://schemas.microsoft.com/office/drawing/2014/main" id="{53D9B26A-5143-49A7-BA98-D871D5BD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526211" y="1"/>
            <a:ext cx="5014912" cy="6857999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8B85E55-A2A1-4682-B891-F201358A9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F6EDB-9B5D-49E9-96FA-1AE08BF95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8338226-D6E2-4EEE-B271-DB4BD096D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4878FB48-17B3-4A11-8025-DE0945CD4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150A21C-DD6D-4D3C-9E95-7A3CA263B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7505BF04-104D-4180-A284-42FCD6B04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8190" y="924232"/>
            <a:ext cx="8174971" cy="3285866"/>
          </a:xfrm>
        </p:spPr>
        <p:txBody>
          <a:bodyPr>
            <a:normAutofit/>
          </a:bodyPr>
          <a:lstStyle/>
          <a:p>
            <a:pPr algn="l"/>
            <a:r>
              <a:rPr lang="en-US" sz="6200">
                <a:cs typeface="Calibri Light"/>
              </a:rPr>
              <a:t>Comparing Scrum and Agile Development Models</a:t>
            </a:r>
            <a:endParaRPr lang="en-US" sz="62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8190" y="4210098"/>
            <a:ext cx="7178070" cy="86334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300">
                <a:cs typeface="Calibri"/>
              </a:rPr>
              <a:t>Allen Downs</a:t>
            </a:r>
          </a:p>
          <a:p>
            <a:pPr algn="l">
              <a:lnSpc>
                <a:spcPct val="90000"/>
              </a:lnSpc>
            </a:pPr>
            <a:r>
              <a:rPr lang="en-US" sz="1300">
                <a:cs typeface="Calibri"/>
              </a:rPr>
              <a:t>CS 250</a:t>
            </a:r>
          </a:p>
          <a:p>
            <a:pPr algn="l">
              <a:lnSpc>
                <a:spcPct val="90000"/>
              </a:lnSpc>
            </a:pPr>
            <a:r>
              <a:rPr lang="en-US" sz="1300">
                <a:cs typeface="Calibri"/>
              </a:rPr>
              <a:t>SNHU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BD50EF8C-1AA4-36FC-48A2-26B438807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15197" b="5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817497-CD49-4823-03C4-EF02DC18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Testing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F625-154F-FF88-4943-8E902DB89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Does the product function?</a:t>
            </a:r>
          </a:p>
          <a:p>
            <a:r>
              <a:rPr lang="en-US" dirty="0">
                <a:cs typeface="Calibri"/>
              </a:rPr>
              <a:t>Does the product achieve what the clients want?</a:t>
            </a:r>
          </a:p>
          <a:p>
            <a:r>
              <a:rPr lang="en-US" dirty="0">
                <a:cs typeface="Calibri"/>
              </a:rPr>
              <a:t>Are there any unexpected errors from development?</a:t>
            </a:r>
          </a:p>
        </p:txBody>
      </p:sp>
    </p:spTree>
    <p:extLst>
      <p:ext uri="{BB962C8B-B14F-4D97-AF65-F5344CB8AC3E}">
        <p14:creationId xmlns:p14="http://schemas.microsoft.com/office/powerpoint/2010/main" val="402612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A4FF5406-C861-2748-0CF7-B86C4B20D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4803" r="-2" b="201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524AB4-AB32-97DC-2B00-FA0C178E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Deployment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FABE3-8202-C343-7AD2-D4DCEEDB8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When the product is ready, it needs to make its way to the client/users.</a:t>
            </a:r>
          </a:p>
          <a:p>
            <a:r>
              <a:rPr lang="en-US" dirty="0">
                <a:cs typeface="Calibri"/>
              </a:rPr>
              <a:t>In public releases, data is gathered about the product for retrospective/review</a:t>
            </a:r>
          </a:p>
        </p:txBody>
      </p:sp>
    </p:spTree>
    <p:extLst>
      <p:ext uri="{BB962C8B-B14F-4D97-AF65-F5344CB8AC3E}">
        <p14:creationId xmlns:p14="http://schemas.microsoft.com/office/powerpoint/2010/main" val="137678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orking in garage">
            <a:extLst>
              <a:ext uri="{FF2B5EF4-FFF2-40B4-BE49-F238E27FC236}">
                <a16:creationId xmlns:a16="http://schemas.microsoft.com/office/drawing/2014/main" id="{8695CBE5-AA58-EC7E-7175-58D11B47E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4692" b="110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14ED7F-2E41-34F9-A338-66E6EB2DB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Maintenance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CD89-E19F-6EC0-1FAE-483D23AB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Testing is never finished. User data and ongoing testing continues to gather data</a:t>
            </a:r>
          </a:p>
          <a:p>
            <a:r>
              <a:rPr lang="en-US" dirty="0">
                <a:cs typeface="Calibri"/>
              </a:rPr>
              <a:t>Developers continue pushing patches to code to fix errors and add features.</a:t>
            </a:r>
          </a:p>
        </p:txBody>
      </p:sp>
    </p:spTree>
    <p:extLst>
      <p:ext uri="{BB962C8B-B14F-4D97-AF65-F5344CB8AC3E}">
        <p14:creationId xmlns:p14="http://schemas.microsoft.com/office/powerpoint/2010/main" val="31775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31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52" name="Rectangle 39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scade of waterfalls">
            <a:extLst>
              <a:ext uri="{FF2B5EF4-FFF2-40B4-BE49-F238E27FC236}">
                <a16:creationId xmlns:a16="http://schemas.microsoft.com/office/drawing/2014/main" id="{94DDDA01-D428-4E10-4701-F6BA3B77B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3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98831-3E65-64AA-CBB1-669D5341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Agile Compared to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423BD-C4EA-647F-C1FB-5386189D3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</a:rPr>
              <a:t>Cite: </a:t>
            </a:r>
            <a:r>
              <a:rPr lang="en-US" sz="2100" dirty="0" err="1">
                <a:solidFill>
                  <a:schemeClr val="bg1"/>
                </a:solidFill>
              </a:rPr>
              <a:t>Glamazdina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408176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47F94-DD87-03ED-B8F8-477A05519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Features of Agile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35407228-59A0-A1F0-030B-F1393F2D4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008779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49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3336871-0118-4F6E-8DBD-20AEFC62A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A98EB-5771-E5D9-1623-A86688FA5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Features of Waterfall</a:t>
            </a: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F03CC8D0-33AF-417F-8454-1FDB6C22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A08A69-9EE1-4A9E-96B6-D769D87C2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66F235-03BA-66F6-1313-926C24A8A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675165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96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4BA0C-78A5-F1A3-C628-0FB4A4ADF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When to Use Agile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2B907662-D610-9D03-1D65-DE76945E8B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650890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39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">
            <a:extLst>
              <a:ext uri="{FF2B5EF4-FFF2-40B4-BE49-F238E27FC236}">
                <a16:creationId xmlns:a16="http://schemas.microsoft.com/office/drawing/2014/main" id="{DE47280D-9DF4-4EC0-870E-F5799F7AD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 37">
            <a:extLst>
              <a:ext uri="{FF2B5EF4-FFF2-40B4-BE49-F238E27FC236}">
                <a16:creationId xmlns:a16="http://schemas.microsoft.com/office/drawing/2014/main" id="{7ED3A13C-2CCC-4715-A54F-87795E0CE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2"/>
            <a:ext cx="8005382" cy="6857999"/>
          </a:xfrm>
          <a:custGeom>
            <a:avLst/>
            <a:gdLst>
              <a:gd name="connsiteX0" fmla="*/ 0 w 8005382"/>
              <a:gd name="connsiteY0" fmla="*/ 0 h 6857999"/>
              <a:gd name="connsiteX1" fmla="*/ 7723450 w 8005382"/>
              <a:gd name="connsiteY1" fmla="*/ 0 h 6857999"/>
              <a:gd name="connsiteX2" fmla="*/ 6859850 w 8005382"/>
              <a:gd name="connsiteY2" fmla="*/ 5223932 h 6857999"/>
              <a:gd name="connsiteX3" fmla="*/ 8005382 w 8005382"/>
              <a:gd name="connsiteY3" fmla="*/ 6857999 h 6857999"/>
              <a:gd name="connsiteX4" fmla="*/ 0 w 8005382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5382" h="6857999">
                <a:moveTo>
                  <a:pt x="0" y="0"/>
                </a:moveTo>
                <a:lnTo>
                  <a:pt x="7723450" y="0"/>
                </a:lnTo>
                <a:lnTo>
                  <a:pt x="6859850" y="5223932"/>
                </a:lnTo>
                <a:lnTo>
                  <a:pt x="8005382" y="6857999"/>
                </a:lnTo>
                <a:lnTo>
                  <a:pt x="0" y="6857999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11">
            <a:extLst>
              <a:ext uri="{FF2B5EF4-FFF2-40B4-BE49-F238E27FC236}">
                <a16:creationId xmlns:a16="http://schemas.microsoft.com/office/drawing/2014/main" id="{FB6C0892-83F6-4C98-B806-06627C732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3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6E9889C-BAC7-429B-86C0-2D7736A39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B84616D5-1F3D-4B55-BA27-B53B5637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6883E9B-59DA-4777-AC43-55F9164D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F5442FF4-005F-4930-92FB-6594E29C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48BA981-E918-4543-BE19-51E03C5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03A6AFED-BD81-4CCC-AADE-1E8923376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A9A9F0-AB33-6094-C4E1-090DAF12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10" y="1023257"/>
            <a:ext cx="3235083" cy="4767943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000000"/>
                </a:solidFill>
              </a:rPr>
              <a:t>When to Use Waterfall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4659-D2F1-ABE6-CDE7-6CFADD86D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35" y="1023257"/>
            <a:ext cx="5968515" cy="4767944"/>
          </a:xfrm>
        </p:spPr>
        <p:txBody>
          <a:bodyPr anchor="ctr">
            <a:normAutofit/>
          </a:bodyPr>
          <a:lstStyle/>
          <a:p>
            <a:pPr marL="457200" indent="-457200"/>
            <a:r>
              <a:rPr lang="en-US" sz="2000">
                <a:ea typeface="+mn-lt"/>
                <a:cs typeface="+mn-lt"/>
              </a:rPr>
              <a:t>Scope of the project is plannable from the start</a:t>
            </a:r>
          </a:p>
          <a:p>
            <a:pPr marL="457200" indent="-457200"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Budget and deadlines are fixed</a:t>
            </a:r>
          </a:p>
          <a:p>
            <a:pPr marL="457200" indent="-457200"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Team is specialized for their roles</a:t>
            </a:r>
          </a:p>
          <a:p>
            <a:pPr marL="457200" indent="-457200">
              <a:buClr>
                <a:srgbClr val="1287C3"/>
              </a:buClr>
            </a:pPr>
            <a:r>
              <a:rPr lang="en-US" sz="2000">
                <a:ea typeface="+mn-lt"/>
                <a:cs typeface="+mn-lt"/>
              </a:rPr>
              <a:t>Iterative development unnecessary</a:t>
            </a:r>
          </a:p>
          <a:p>
            <a:pPr marL="457200" indent="-457200">
              <a:buClr>
                <a:srgbClr val="1287C3"/>
              </a:buClr>
            </a:pPr>
            <a:endParaRPr lang="en-US" sz="2000">
              <a:ea typeface="+mn-lt"/>
              <a:cs typeface="+mn-lt"/>
            </a:endParaRPr>
          </a:p>
          <a:p>
            <a:pPr>
              <a:buClr>
                <a:srgbClr val="1287C3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9474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F253B6-7183-B798-CAD1-3002D27B1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cs typeface="Calibri Light"/>
              </a:rPr>
              <a:t>References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FBB0-C896-84AA-14AF-B12F6243D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4719" y="764372"/>
            <a:ext cx="7086600" cy="52160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Coursera. (2022, October 31). </a:t>
            </a:r>
            <a:r>
              <a:rPr lang="en-US" sz="2000" i="1">
                <a:ea typeface="+mn-lt"/>
                <a:cs typeface="+mn-lt"/>
              </a:rPr>
              <a:t>The 3 scrum roles and responsibilities explained</a:t>
            </a:r>
            <a:r>
              <a:rPr lang="en-US" sz="2000">
                <a:ea typeface="+mn-lt"/>
                <a:cs typeface="+mn-lt"/>
              </a:rPr>
              <a:t>. Coursera. Retrieved February 17, 2023, from 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https://www.coursera.org/articles/scrum-roles-and-responsibilities</a:t>
            </a:r>
            <a:endParaRPr lang="en-US" sz="2000" dirty="0">
              <a:ea typeface="+mn-lt"/>
              <a:cs typeface="+mn-lt"/>
            </a:endParaRPr>
          </a:p>
          <a:p>
            <a:r>
              <a:rPr lang="en-US" sz="2000" err="1">
                <a:ea typeface="+mn-lt"/>
                <a:cs typeface="+mn-lt"/>
              </a:rPr>
              <a:t>Glamazdina</a:t>
            </a:r>
            <a:r>
              <a:rPr lang="en-US" sz="2000">
                <a:ea typeface="+mn-lt"/>
                <a:cs typeface="+mn-lt"/>
              </a:rPr>
              <a:t>, Y. (2021, September 15). </a:t>
            </a:r>
            <a:r>
              <a:rPr lang="en-US" sz="2000" i="1">
                <a:ea typeface="+mn-lt"/>
                <a:cs typeface="+mn-lt"/>
              </a:rPr>
              <a:t>The Agile Software Development Life Cycle: What is agile SDLC and how to use it?</a:t>
            </a:r>
            <a:r>
              <a:rPr lang="en-US" sz="2000" dirty="0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The Agile Software Development Life Cycle: What is Agile SDLC and How To Use It? | </a:t>
            </a:r>
            <a:r>
              <a:rPr lang="en-US" sz="2000" err="1">
                <a:ea typeface="+mn-lt"/>
                <a:cs typeface="+mn-lt"/>
              </a:rPr>
              <a:t>Brocoders</a:t>
            </a:r>
            <a:r>
              <a:rPr lang="en-US" sz="2000">
                <a:ea typeface="+mn-lt"/>
                <a:cs typeface="+mn-lt"/>
              </a:rPr>
              <a:t> blog about software development. Retrieved February 19, 2023, from </a:t>
            </a:r>
            <a:r>
              <a:rPr lang="en-US" sz="2000" dirty="0">
                <a:ea typeface="+mn-lt"/>
                <a:cs typeface="+mn-lt"/>
                <a:hlinkClick r:id="rId4"/>
              </a:rPr>
              <a:t>https://brocoders.com/blog/agile-software-development-life-cycle/#:~:text=There%20are%205%20phases%20within,testing%2Fdemonstrating%2C%20and%20retrospective</a:t>
            </a:r>
            <a:r>
              <a:rPr lang="en-US" sz="2000" dirty="0">
                <a:ea typeface="+mn-lt"/>
                <a:cs typeface="+mn-lt"/>
              </a:rPr>
              <a:t>. </a:t>
            </a:r>
            <a:endParaRPr lang="en-US" sz="20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482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E560B-BB51-59EC-6764-22E6EC821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61EAD-7E62-BEF7-2B82-D26B14647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34067"/>
            <a:ext cx="4080932" cy="3310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>
                <a:solidFill>
                  <a:schemeClr val="bg1"/>
                </a:solidFill>
              </a:rPr>
              <a:t>Scrum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CF1D-78BF-766C-0A41-0C2814FD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944534"/>
            <a:ext cx="4080933" cy="9397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100">
                <a:solidFill>
                  <a:schemeClr val="bg1"/>
                </a:solidFill>
              </a:rPr>
              <a:t>Cite: Coursera, 2022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75747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14124-273B-3AD7-D7D6-F12C84EE5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Role: Product Owner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CEDAFD6-A989-022A-F1FD-6DD051AB4D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7935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91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643778-7F6C-4E8D-84D1-D5CDB992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22F88D-6907-48AF-B024-346E855E0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D2D77-EC51-6A73-43E0-BADB364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  <a:cs typeface="Calibri Light"/>
              </a:rPr>
              <a:t>Role: Scrum Master</a:t>
            </a:r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842748-48B5-4DD0-A06A-A31C74024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48E99BE-1071-4690-9B9C-07926CEE5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301F039-B467-413A-B25C-770E51069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F06AEC1-5558-49E8-8CAC-FEBD00DF0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10B76B9-BA68-471E-B58C-ED91198A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B3913B-54A3-490E-BA4B-5D0330990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75DC961-08A4-46F8-8A80-2E1FB977E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2C465-E1BF-3EDA-8B79-0DD9AEA59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Facilitate in-team communication through daily scrum events, information radiators, etc.</a:t>
            </a:r>
          </a:p>
          <a:p>
            <a:r>
              <a:rPr lang="en-US" sz="2000">
                <a:ea typeface="+mn-lt"/>
                <a:cs typeface="+mn-lt"/>
              </a:rPr>
              <a:t>Lead sprint assignments, and document sprint reviews and retrospectives</a:t>
            </a:r>
          </a:p>
          <a:p>
            <a:r>
              <a:rPr lang="en-US" sz="2000">
                <a:ea typeface="+mn-lt"/>
                <a:cs typeface="+mn-lt"/>
              </a:rPr>
              <a:t>Keep a "pulse" on team members through individual communication</a:t>
            </a:r>
          </a:p>
          <a:p>
            <a:r>
              <a:rPr lang="en-US" sz="2000">
                <a:ea typeface="+mn-lt"/>
                <a:cs typeface="+mn-lt"/>
              </a:rPr>
              <a:t>Manage obstacles by communicating with stakeholders with the Product Owner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131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C52C56-BEF2-4E22-8C8E-A7AC96B0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77A52-C575-FD85-2106-6E596A0D3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1" y="685800"/>
            <a:ext cx="2639962" cy="5105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Role: Developer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15895E-3FB0-B088-46E9-38EAA05A2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18398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754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9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2" name="Rectangle 17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4DFC85-7508-BED9-7B7A-D23ECBC6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8299" y="1380068"/>
            <a:ext cx="6054723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/>
              <a:t>How Scrum Fulfills the Software Development Lifecycle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F705C-C44E-C8A8-A890-F4786E8A3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254" y="3996267"/>
            <a:ext cx="5166768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Cite: Glamazdina, 2021</a:t>
            </a:r>
          </a:p>
        </p:txBody>
      </p:sp>
      <p:pic>
        <p:nvPicPr>
          <p:cNvPr id="34" name="Picture 5" descr="People checking a computer">
            <a:extLst>
              <a:ext uri="{FF2B5EF4-FFF2-40B4-BE49-F238E27FC236}">
                <a16:creationId xmlns:a16="http://schemas.microsoft.com/office/drawing/2014/main" id="{B3544582-CEEB-2398-6A92-6BC91DA800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19" r="23519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0241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 descr="Graph on document with pen">
            <a:extLst>
              <a:ext uri="{FF2B5EF4-FFF2-40B4-BE49-F238E27FC236}">
                <a16:creationId xmlns:a16="http://schemas.microsoft.com/office/drawing/2014/main" id="{3EBDB3B2-BD01-9656-F7AD-E6B3E17D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983" r="-2" b="146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419D6-E4B0-C72F-B649-D3F919BF2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Analysis</a:t>
            </a:r>
            <a:endParaRPr lang="en-US">
              <a:cs typeface="Calibri Light"/>
            </a:endParaRPr>
          </a:p>
        </p:txBody>
      </p: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B590BDE-99A2-0873-31A3-8D34D99A5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Input received from clients/stakeholders/users</a:t>
            </a:r>
          </a:p>
          <a:p>
            <a:r>
              <a:rPr lang="en-US">
                <a:cs typeface="Calibri"/>
              </a:rPr>
              <a:t>Features itemized</a:t>
            </a:r>
          </a:p>
          <a:p>
            <a:r>
              <a:rPr lang="en-US">
                <a:cs typeface="Calibri"/>
              </a:rPr>
              <a:t>Budget planned</a:t>
            </a:r>
          </a:p>
          <a:p>
            <a:r>
              <a:rPr lang="en-US">
                <a:cs typeface="Calibri"/>
              </a:rPr>
              <a:t>Time scheduled</a:t>
            </a:r>
          </a:p>
        </p:txBody>
      </p:sp>
    </p:spTree>
    <p:extLst>
      <p:ext uri="{BB962C8B-B14F-4D97-AF65-F5344CB8AC3E}">
        <p14:creationId xmlns:p14="http://schemas.microsoft.com/office/powerpoint/2010/main" val="317046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chitects working on landscape plans, conceptual site plan, and architectural drawings on transparent paper">
            <a:extLst>
              <a:ext uri="{FF2B5EF4-FFF2-40B4-BE49-F238E27FC236}">
                <a16:creationId xmlns:a16="http://schemas.microsoft.com/office/drawing/2014/main" id="{9FC74D68-92F6-126E-28E8-26AB5DE83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5882" b="58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B8023-6FF6-4669-31DB-8AC26904F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Design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85399-C331-385A-40B5-807450C5F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System designed with </a:t>
            </a:r>
            <a:r>
              <a:rPr lang="en-US" dirty="0" err="1">
                <a:cs typeface="Calibri"/>
              </a:rPr>
              <a:t>psuedocode</a:t>
            </a:r>
            <a:r>
              <a:rPr lang="en-US" dirty="0">
                <a:cs typeface="Calibri"/>
              </a:rPr>
              <a:t>, flowcharts</a:t>
            </a:r>
          </a:p>
          <a:p>
            <a:r>
              <a:rPr lang="en-US" dirty="0">
                <a:cs typeface="Calibri"/>
              </a:rPr>
              <a:t>UI/UX designed with mockups</a:t>
            </a:r>
          </a:p>
        </p:txBody>
      </p:sp>
    </p:spTree>
    <p:extLst>
      <p:ext uri="{BB962C8B-B14F-4D97-AF65-F5344CB8AC3E}">
        <p14:creationId xmlns:p14="http://schemas.microsoft.com/office/powerpoint/2010/main" val="613009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CD9B94-D70B-4446-85E5-ACD390428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7465148-0C2B-C232-6338-C30810525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7017" b="87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8A7D67-BA90-6671-3263-34C1A40F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9099"/>
            <a:ext cx="3647493" cy="496583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cs typeface="Calibri Light"/>
              </a:rPr>
              <a:t>Development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378FF8B-3743-48E1-88E3-F4CADB3DE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06171"/>
            <a:ext cx="0" cy="343168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52372-5C3C-C9C0-33EF-DB788C629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38" y="639099"/>
            <a:ext cx="6591346" cy="49658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Coding time! Development team works in sprints to realize designs</a:t>
            </a:r>
          </a:p>
        </p:txBody>
      </p:sp>
    </p:spTree>
    <p:extLst>
      <p:ext uri="{BB962C8B-B14F-4D97-AF65-F5344CB8AC3E}">
        <p14:creationId xmlns:p14="http://schemas.microsoft.com/office/powerpoint/2010/main" val="3919279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Parallax</vt:lpstr>
      <vt:lpstr>Comparing Scrum and Agile Development Models</vt:lpstr>
      <vt:lpstr>Scrum Roles</vt:lpstr>
      <vt:lpstr>Role: Product Owner</vt:lpstr>
      <vt:lpstr>Role: Scrum Master</vt:lpstr>
      <vt:lpstr>Role: Developer</vt:lpstr>
      <vt:lpstr>How Scrum Fulfills the Software Development Lifecycle</vt:lpstr>
      <vt:lpstr>Analysis</vt:lpstr>
      <vt:lpstr>Design</vt:lpstr>
      <vt:lpstr>Development</vt:lpstr>
      <vt:lpstr>Testing</vt:lpstr>
      <vt:lpstr>Deployment</vt:lpstr>
      <vt:lpstr>Maintenance</vt:lpstr>
      <vt:lpstr>Agile Compared to Waterfall</vt:lpstr>
      <vt:lpstr>Features of Agile</vt:lpstr>
      <vt:lpstr>Features of Waterfall</vt:lpstr>
      <vt:lpstr>When to Use Agile</vt:lpstr>
      <vt:lpstr>When to Use Waterfall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288</cp:revision>
  <dcterms:created xsi:type="dcterms:W3CDTF">2023-02-17T20:10:18Z</dcterms:created>
  <dcterms:modified xsi:type="dcterms:W3CDTF">2023-02-19T08:49:54Z</dcterms:modified>
</cp:coreProperties>
</file>